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4"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Fira Sans" panose="020B0503050000020004" pitchFamily="34" charset="0"/>
      <p:regular r:id="rId65"/>
      <p:bold r:id="rId66"/>
      <p:italic r:id="rId67"/>
      <p:boldItalic r:id="rId68"/>
    </p:embeddedFont>
    <p:embeddedFont>
      <p:font typeface="Fira Sans Light" panose="020B0403050000020004" pitchFamily="34" charset="0"/>
      <p:regular r:id="rId69"/>
      <p:bold r:id="rId70"/>
      <p:italic r:id="rId71"/>
      <p:boldItalic r:id="rId72"/>
    </p:embeddedFont>
    <p:embeddedFont>
      <p:font typeface="Roboto" panose="02000000000000000000" pitchFamily="2" charset="0"/>
      <p:regular r:id="rId73"/>
      <p:bold r:id="rId74"/>
      <p:italic r:id="rId75"/>
      <p:boldItalic r:id="rId76"/>
    </p:embeddedFont>
    <p:embeddedFont>
      <p:font typeface="Roboto Light"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9"/>
  </p:normalViewPr>
  <p:slideViewPr>
    <p:cSldViewPr snapToGrid="0" snapToObjects="1">
      <p:cViewPr varScale="1">
        <p:scale>
          <a:sx n="144" d="100"/>
          <a:sy n="144" d="100"/>
        </p:scale>
        <p:origin x="7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134929c1b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134929c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139dda66f_1_2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139dda66f_1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941b1ec2810b9c6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941b1ec2810b9c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40b9321fc6_0_1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40b9321fc6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941b1ec2810b9c6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941b1ec2810b9c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4139dda66f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4139dda66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4139dda66f_1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4139dda66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139dda66f_1_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4139dda66f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941b1ec2810b9c6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941b1ec2810b9c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4139dda66f_1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4139dda66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40b9321fc6_0_2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40b9321fc6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139dda66f_1_1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139dda66f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941b1ec2810b9c6_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941b1ec2810b9c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139dda66f_1_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4139dda66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139dda66f_1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139dda66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0b9321fc6_0_2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40b9321fc6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941b1ec2810b9c6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941b1ec2810b9c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600"/>
              </a:spcBef>
              <a:spcAft>
                <a:spcPts val="0"/>
              </a:spcAft>
              <a:buClr>
                <a:srgbClr val="000000"/>
              </a:buClr>
              <a:buSzPts val="1400"/>
              <a:buFont typeface="Fira Sans Light"/>
              <a:buChar char="▫"/>
            </a:pPr>
            <a:r>
              <a:rPr lang="en" sz="1400">
                <a:latin typeface="Fira Sans Light"/>
                <a:ea typeface="Fira Sans Light"/>
                <a:cs typeface="Fira Sans Light"/>
                <a:sym typeface="Fira Sans Light"/>
              </a:rPr>
              <a:t>3 code editors one for each language</a:t>
            </a:r>
            <a:endParaRPr sz="1400">
              <a:latin typeface="Fira Sans Light"/>
              <a:ea typeface="Fira Sans Light"/>
              <a:cs typeface="Fira Sans Light"/>
              <a:sym typeface="Fira Sans Light"/>
            </a:endParaRPr>
          </a:p>
          <a:p>
            <a:pPr marL="457200" lvl="0" indent="-317500" rtl="0">
              <a:spcBef>
                <a:spcPts val="0"/>
              </a:spcBef>
              <a:spcAft>
                <a:spcPts val="0"/>
              </a:spcAft>
              <a:buClr>
                <a:srgbClr val="000000"/>
              </a:buClr>
              <a:buSzPts val="1400"/>
              <a:buFont typeface="Fira Sans Light"/>
              <a:buChar char="▫"/>
            </a:pPr>
            <a:r>
              <a:rPr lang="en" sz="1400">
                <a:latin typeface="Fira Sans Light"/>
                <a:ea typeface="Fira Sans Light"/>
                <a:cs typeface="Fira Sans Light"/>
                <a:sym typeface="Fira Sans Light"/>
              </a:rPr>
              <a:t>Switch between them and code seamlessly</a:t>
            </a:r>
            <a:endParaRPr sz="1400">
              <a:latin typeface="Fira Sans Light"/>
              <a:ea typeface="Fira Sans Light"/>
              <a:cs typeface="Fira Sans Light"/>
              <a:sym typeface="Fira Sans Light"/>
            </a:endParaRPr>
          </a:p>
          <a:p>
            <a:pPr marL="457200" lvl="0" indent="-317500" rtl="0">
              <a:spcBef>
                <a:spcPts val="0"/>
              </a:spcBef>
              <a:spcAft>
                <a:spcPts val="0"/>
              </a:spcAft>
              <a:buClr>
                <a:srgbClr val="000000"/>
              </a:buClr>
              <a:buSzPts val="1400"/>
              <a:buFont typeface="Fira Sans Light"/>
              <a:buChar char="▫"/>
            </a:pPr>
            <a:r>
              <a:rPr lang="en" sz="1400">
                <a:latin typeface="Fira Sans Light"/>
                <a:ea typeface="Fira Sans Light"/>
                <a:cs typeface="Fira Sans Light"/>
                <a:sym typeface="Fira Sans Light"/>
              </a:rPr>
              <a:t>Completely navigable through voice</a:t>
            </a:r>
            <a:endParaRPr sz="1400">
              <a:latin typeface="Fira Sans Light"/>
              <a:ea typeface="Fira Sans Light"/>
              <a:cs typeface="Fira Sans Light"/>
              <a:sym typeface="Fira Sans Light"/>
            </a:endParaRPr>
          </a:p>
          <a:p>
            <a:pPr marL="0" lvl="0" indent="0">
              <a:spcBef>
                <a:spcPts val="0"/>
              </a:spcBef>
              <a:spcAft>
                <a:spcPts val="0"/>
              </a:spcAft>
              <a:buNone/>
            </a:pP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4139dda66f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4139dda66f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40b9321fc6_0_1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40b9321fc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4134929c1b_0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4134929c1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4139dda66f_1_1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4139dda66f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4139dda66f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4139dda6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139dda66f_1_17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139dda66f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4139dda66f_0_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4139dda66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4139dda66f_0_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4139dda66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139dda66f_0_1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139dda66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4139dda66f_0_1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4139dda66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139dda66f_0_1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139dda66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139dda66f_0_1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4139dda66f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40b9321fc6_2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40b9321fc6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139dda66f_0_2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139dda66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139dda66f_0_1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139dda66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139dda66f_0_1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139dda66f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139dda66f_1_1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139dda66f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4139dda66f_0_1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4139dda66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4139dda66f_0_2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4139dda66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4139dda66f_0_18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4139dda66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4139dda66f_0_40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4139dda66f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40b9321fc6_0_2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40b9321fc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4139dda66f_0_2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4139dda66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4139dda66f_0_25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4139dda66f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4139dda66f_0_2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4139dda66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4139dda66f_0_2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4139dda66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4139dda66f_0_2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4139dda66f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941b1ec2810b9c6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941b1ec2810b9c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4139dda66f_0_2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4139dda66f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40b9321fc6_0_25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40b9321fc6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4139dda66f_0_3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4139dda66f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4139dda66f_0_3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4139dda66f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4139dda66f_0_3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4139dda66f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40b9321fc6_0_2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40b9321fc6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4139dda66f_0_37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4139dda66f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40b9321fc6_1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40b9321fc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4139dda66f_0_3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4139dda66f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34929c1b_0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34929c1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4139dda66f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4139dda66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0b9321fc6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0b9321f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4139dda66f_1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4139dda66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3953694"/>
            <a:ext cx="9144000" cy="1178720"/>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2"/>
          <p:cNvSpPr/>
          <p:nvPr/>
        </p:nvSpPr>
        <p:spPr>
          <a:xfrm>
            <a:off x="35712" y="4025118"/>
            <a:ext cx="9072576" cy="1107296"/>
          </a:xfrm>
          <a:custGeom>
            <a:avLst/>
            <a:gdLst/>
            <a:ahLst/>
            <a:cxnLst/>
            <a:rect l="l" t="t" r="r" b="b"/>
            <a:pathLst>
              <a:path w="283518" h="34603" extrusionOk="0">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12;p2"/>
          <p:cNvSpPr/>
          <p:nvPr/>
        </p:nvSpPr>
        <p:spPr>
          <a:xfrm>
            <a:off x="0" y="3886185"/>
            <a:ext cx="9144000" cy="1257312"/>
          </a:xfrm>
          <a:custGeom>
            <a:avLst/>
            <a:gdLst/>
            <a:ahLst/>
            <a:cxnLst/>
            <a:rect l="l" t="t" r="r" b="b"/>
            <a:pathLst>
              <a:path w="285750" h="39291" extrusionOk="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a:off x="623552" y="493854"/>
            <a:ext cx="1926904" cy="760033"/>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 name="Google Shape;14;p2"/>
          <p:cNvSpPr/>
          <p:nvPr/>
        </p:nvSpPr>
        <p:spPr>
          <a:xfrm flipH="1">
            <a:off x="7847297" y="988943"/>
            <a:ext cx="1173078" cy="457797"/>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2"/>
          <p:cNvSpPr/>
          <p:nvPr/>
        </p:nvSpPr>
        <p:spPr>
          <a:xfrm>
            <a:off x="6882125" y="372876"/>
            <a:ext cx="1970215" cy="706191"/>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2"/>
          <p:cNvSpPr/>
          <p:nvPr/>
        </p:nvSpPr>
        <p:spPr>
          <a:xfrm>
            <a:off x="-52976" y="182426"/>
            <a:ext cx="1065597" cy="415819"/>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17;p2"/>
          <p:cNvSpPr txBox="1">
            <a:spLocks noGrp="1"/>
          </p:cNvSpPr>
          <p:nvPr>
            <p:ph type="ctrTitle"/>
          </p:nvPr>
        </p:nvSpPr>
        <p:spPr>
          <a:xfrm>
            <a:off x="1296800" y="0"/>
            <a:ext cx="6550500" cy="43791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8" name="Google Shape;18;p2"/>
          <p:cNvSpPr/>
          <p:nvPr/>
        </p:nvSpPr>
        <p:spPr>
          <a:xfrm flipH="1">
            <a:off x="726067" y="2914049"/>
            <a:ext cx="1632983" cy="585315"/>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Google Shape;19;p2"/>
          <p:cNvSpPr/>
          <p:nvPr/>
        </p:nvSpPr>
        <p:spPr>
          <a:xfrm>
            <a:off x="8150684" y="3274426"/>
            <a:ext cx="1054299" cy="415849"/>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 name="Google Shape;20;p2"/>
          <p:cNvSpPr/>
          <p:nvPr/>
        </p:nvSpPr>
        <p:spPr>
          <a:xfrm>
            <a:off x="6843776" y="2764451"/>
            <a:ext cx="1306909" cy="509966"/>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Google Shape;21;p2"/>
          <p:cNvSpPr/>
          <p:nvPr/>
        </p:nvSpPr>
        <p:spPr>
          <a:xfrm flipH="1">
            <a:off x="-92652" y="2914056"/>
            <a:ext cx="1054299" cy="415849"/>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usk">
  <p:cSld name="BLANK_1">
    <p:bg>
      <p:bgPr>
        <a:gradFill>
          <a:gsLst>
            <a:gs pos="0">
              <a:srgbClr val="FF5050"/>
            </a:gs>
            <a:gs pos="55000">
              <a:srgbClr val="FFA41C"/>
            </a:gs>
            <a:gs pos="82000">
              <a:srgbClr val="FFD300"/>
            </a:gs>
            <a:gs pos="100000">
              <a:srgbClr val="FFFF99"/>
            </a:gs>
          </a:gsLst>
          <a:lin ang="5400700" scaled="0"/>
        </a:gradFill>
        <a:effectLst/>
      </p:bgPr>
    </p:bg>
    <p:spTree>
      <p:nvGrpSpPr>
        <p:cNvPr id="1" name="Shape 155"/>
        <p:cNvGrpSpPr/>
        <p:nvPr/>
      </p:nvGrpSpPr>
      <p:grpSpPr>
        <a:xfrm>
          <a:off x="0" y="0"/>
          <a:ext cx="0" cy="0"/>
          <a:chOff x="0" y="0"/>
          <a:chExt cx="0" cy="0"/>
        </a:xfrm>
      </p:grpSpPr>
      <p:sp>
        <p:nvSpPr>
          <p:cNvPr id="156" name="Google Shape;156;p11"/>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157" name="Google Shape;157;p11"/>
          <p:cNvSpPr/>
          <p:nvPr/>
        </p:nvSpPr>
        <p:spPr>
          <a:xfrm>
            <a:off x="0" y="3953694"/>
            <a:ext cx="9144000" cy="1178720"/>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871C48">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Google Shape;158;p11"/>
          <p:cNvSpPr/>
          <p:nvPr/>
        </p:nvSpPr>
        <p:spPr>
          <a:xfrm>
            <a:off x="35712" y="4025118"/>
            <a:ext cx="9072576" cy="1107296"/>
          </a:xfrm>
          <a:custGeom>
            <a:avLst/>
            <a:gdLst/>
            <a:ahLst/>
            <a:cxnLst/>
            <a:rect l="l" t="t" r="r" b="b"/>
            <a:pathLst>
              <a:path w="283518" h="34603" extrusionOk="0">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FFA41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Google Shape;159;p11"/>
          <p:cNvSpPr/>
          <p:nvPr/>
        </p:nvSpPr>
        <p:spPr>
          <a:xfrm>
            <a:off x="0" y="3886185"/>
            <a:ext cx="9144000" cy="1257312"/>
          </a:xfrm>
          <a:custGeom>
            <a:avLst/>
            <a:gdLst/>
            <a:ahLst/>
            <a:cxnLst/>
            <a:rect l="l" t="t" r="r" b="b"/>
            <a:pathLst>
              <a:path w="285750" h="39291" extrusionOk="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40000">
                <a:srgbClr val="FFFFFF"/>
              </a:gs>
              <a:gs pos="100000">
                <a:srgbClr val="FFF2CC"/>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Google Shape;160;p11"/>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1" name="Google Shape;161;p11"/>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Google Shape;162;p11"/>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p11"/>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Night">
  <p:cSld name="BLANK_1_1">
    <p:bg>
      <p:bgPr>
        <a:gradFill>
          <a:gsLst>
            <a:gs pos="0">
              <a:srgbClr val="002E8C"/>
            </a:gs>
            <a:gs pos="75000">
              <a:srgbClr val="8235D7"/>
            </a:gs>
            <a:gs pos="100000">
              <a:srgbClr val="A354EC"/>
            </a:gs>
          </a:gsLst>
          <a:lin ang="5400700" scaled="0"/>
        </a:gradFill>
        <a:effectLst/>
      </p:bgPr>
    </p:bg>
    <p:spTree>
      <p:nvGrpSpPr>
        <p:cNvPr id="1" name="Shape 164"/>
        <p:cNvGrpSpPr/>
        <p:nvPr/>
      </p:nvGrpSpPr>
      <p:grpSpPr>
        <a:xfrm>
          <a:off x="0" y="0"/>
          <a:ext cx="0" cy="0"/>
          <a:chOff x="0" y="0"/>
          <a:chExt cx="0" cy="0"/>
        </a:xfrm>
      </p:grpSpPr>
      <p:sp>
        <p:nvSpPr>
          <p:cNvPr id="165" name="Google Shape;165;p12"/>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grpSp>
        <p:nvGrpSpPr>
          <p:cNvPr id="166" name="Google Shape;166;p12"/>
          <p:cNvGrpSpPr/>
          <p:nvPr/>
        </p:nvGrpSpPr>
        <p:grpSpPr>
          <a:xfrm>
            <a:off x="108975" y="136375"/>
            <a:ext cx="8700575" cy="2077800"/>
            <a:chOff x="108975" y="136375"/>
            <a:chExt cx="8700575" cy="2077800"/>
          </a:xfrm>
        </p:grpSpPr>
        <p:sp>
          <p:nvSpPr>
            <p:cNvPr id="167" name="Google Shape;167;p12"/>
            <p:cNvSpPr/>
            <p:nvPr/>
          </p:nvSpPr>
          <p:spPr>
            <a:xfrm>
              <a:off x="257822" y="664847"/>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Google Shape;168;p12"/>
            <p:cNvSpPr/>
            <p:nvPr/>
          </p:nvSpPr>
          <p:spPr>
            <a:xfrm>
              <a:off x="7696847" y="205972"/>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Google Shape;169;p12"/>
            <p:cNvSpPr/>
            <p:nvPr/>
          </p:nvSpPr>
          <p:spPr>
            <a:xfrm>
              <a:off x="2565622" y="316734"/>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Google Shape;170;p12"/>
            <p:cNvSpPr/>
            <p:nvPr/>
          </p:nvSpPr>
          <p:spPr>
            <a:xfrm>
              <a:off x="6204722" y="756647"/>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Google Shape;171;p12"/>
            <p:cNvSpPr/>
            <p:nvPr/>
          </p:nvSpPr>
          <p:spPr>
            <a:xfrm>
              <a:off x="5854297" y="519297"/>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Google Shape;172;p12"/>
            <p:cNvSpPr/>
            <p:nvPr/>
          </p:nvSpPr>
          <p:spPr>
            <a:xfrm>
              <a:off x="2439850" y="4411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Google Shape;173;p12"/>
            <p:cNvSpPr/>
            <p:nvPr/>
          </p:nvSpPr>
          <p:spPr>
            <a:xfrm>
              <a:off x="2930200" y="54345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Google Shape;174;p12"/>
            <p:cNvSpPr/>
            <p:nvPr/>
          </p:nvSpPr>
          <p:spPr>
            <a:xfrm>
              <a:off x="354425" y="84845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Google Shape;175;p12"/>
            <p:cNvSpPr/>
            <p:nvPr/>
          </p:nvSpPr>
          <p:spPr>
            <a:xfrm>
              <a:off x="1726575" y="2977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Google Shape;176;p12"/>
            <p:cNvSpPr/>
            <p:nvPr/>
          </p:nvSpPr>
          <p:spPr>
            <a:xfrm>
              <a:off x="5854300" y="7808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Google Shape;177;p12"/>
            <p:cNvSpPr/>
            <p:nvPr/>
          </p:nvSpPr>
          <p:spPr>
            <a:xfrm>
              <a:off x="7504575" y="3408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Google Shape;178;p12"/>
            <p:cNvSpPr/>
            <p:nvPr/>
          </p:nvSpPr>
          <p:spPr>
            <a:xfrm>
              <a:off x="8019650" y="10748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Google Shape;179;p12"/>
            <p:cNvSpPr/>
            <p:nvPr/>
          </p:nvSpPr>
          <p:spPr>
            <a:xfrm>
              <a:off x="1623713" y="3936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Google Shape;180;p12"/>
            <p:cNvSpPr/>
            <p:nvPr/>
          </p:nvSpPr>
          <p:spPr>
            <a:xfrm>
              <a:off x="4269025" y="3936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p12"/>
            <p:cNvSpPr/>
            <p:nvPr/>
          </p:nvSpPr>
          <p:spPr>
            <a:xfrm>
              <a:off x="3226225" y="10593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Google Shape;182;p12"/>
            <p:cNvSpPr/>
            <p:nvPr/>
          </p:nvSpPr>
          <p:spPr>
            <a:xfrm>
              <a:off x="8621025" y="18085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Google Shape;183;p12"/>
            <p:cNvSpPr/>
            <p:nvPr/>
          </p:nvSpPr>
          <p:spPr>
            <a:xfrm>
              <a:off x="1236350" y="163125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Google Shape;184;p12"/>
            <p:cNvSpPr/>
            <p:nvPr/>
          </p:nvSpPr>
          <p:spPr>
            <a:xfrm>
              <a:off x="4421050" y="5173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Google Shape;185;p12"/>
            <p:cNvSpPr/>
            <p:nvPr/>
          </p:nvSpPr>
          <p:spPr>
            <a:xfrm>
              <a:off x="534850" y="20413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Google Shape;186;p12"/>
            <p:cNvSpPr/>
            <p:nvPr/>
          </p:nvSpPr>
          <p:spPr>
            <a:xfrm>
              <a:off x="8231050" y="16603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Google Shape;187;p12"/>
            <p:cNvSpPr/>
            <p:nvPr/>
          </p:nvSpPr>
          <p:spPr>
            <a:xfrm>
              <a:off x="4269025" y="5173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Google Shape;188;p12"/>
            <p:cNvSpPr/>
            <p:nvPr/>
          </p:nvSpPr>
          <p:spPr>
            <a:xfrm>
              <a:off x="5564425" y="669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Google Shape;189;p12"/>
            <p:cNvSpPr/>
            <p:nvPr/>
          </p:nvSpPr>
          <p:spPr>
            <a:xfrm>
              <a:off x="3126025" y="669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Google Shape;190;p12"/>
            <p:cNvSpPr/>
            <p:nvPr/>
          </p:nvSpPr>
          <p:spPr>
            <a:xfrm>
              <a:off x="3583225" y="288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Google Shape;191;p12"/>
            <p:cNvSpPr/>
            <p:nvPr/>
          </p:nvSpPr>
          <p:spPr>
            <a:xfrm>
              <a:off x="5335825" y="1363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Google Shape;192;p12"/>
            <p:cNvSpPr/>
            <p:nvPr/>
          </p:nvSpPr>
          <p:spPr>
            <a:xfrm>
              <a:off x="7469425" y="2125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p12"/>
            <p:cNvSpPr/>
            <p:nvPr/>
          </p:nvSpPr>
          <p:spPr>
            <a:xfrm>
              <a:off x="7926625" y="12031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Google Shape;194;p12"/>
            <p:cNvSpPr/>
            <p:nvPr/>
          </p:nvSpPr>
          <p:spPr>
            <a:xfrm>
              <a:off x="8460025" y="15841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Google Shape;195;p12"/>
            <p:cNvSpPr/>
            <p:nvPr/>
          </p:nvSpPr>
          <p:spPr>
            <a:xfrm>
              <a:off x="7088425" y="1431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Google Shape;196;p12"/>
            <p:cNvSpPr/>
            <p:nvPr/>
          </p:nvSpPr>
          <p:spPr>
            <a:xfrm>
              <a:off x="6783625" y="4411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Google Shape;197;p12"/>
            <p:cNvSpPr/>
            <p:nvPr/>
          </p:nvSpPr>
          <p:spPr>
            <a:xfrm>
              <a:off x="7774225" y="20413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Google Shape;198;p12"/>
            <p:cNvSpPr/>
            <p:nvPr/>
          </p:nvSpPr>
          <p:spPr>
            <a:xfrm>
              <a:off x="763825" y="2193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Google Shape;199;p12"/>
            <p:cNvSpPr/>
            <p:nvPr/>
          </p:nvSpPr>
          <p:spPr>
            <a:xfrm>
              <a:off x="611425" y="15079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Google Shape;200;p12"/>
            <p:cNvSpPr/>
            <p:nvPr/>
          </p:nvSpPr>
          <p:spPr>
            <a:xfrm>
              <a:off x="2516425" y="1050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Google Shape;201;p12"/>
            <p:cNvSpPr/>
            <p:nvPr/>
          </p:nvSpPr>
          <p:spPr>
            <a:xfrm>
              <a:off x="1602025" y="288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Google Shape;202;p12"/>
            <p:cNvSpPr/>
            <p:nvPr/>
          </p:nvSpPr>
          <p:spPr>
            <a:xfrm>
              <a:off x="611425" y="669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Google Shape;203;p12"/>
            <p:cNvSpPr/>
            <p:nvPr/>
          </p:nvSpPr>
          <p:spPr>
            <a:xfrm>
              <a:off x="1369175" y="2059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Google Shape;204;p12"/>
            <p:cNvSpPr/>
            <p:nvPr/>
          </p:nvSpPr>
          <p:spPr>
            <a:xfrm>
              <a:off x="3731375" y="5869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Google Shape;205;p12"/>
            <p:cNvSpPr/>
            <p:nvPr/>
          </p:nvSpPr>
          <p:spPr>
            <a:xfrm>
              <a:off x="6327150" y="2059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Google Shape;206;p12"/>
            <p:cNvSpPr/>
            <p:nvPr/>
          </p:nvSpPr>
          <p:spPr>
            <a:xfrm>
              <a:off x="7504575" y="12385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Google Shape;207;p12"/>
            <p:cNvSpPr/>
            <p:nvPr/>
          </p:nvSpPr>
          <p:spPr>
            <a:xfrm>
              <a:off x="108975" y="17602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Google Shape;208;p12"/>
            <p:cNvSpPr/>
            <p:nvPr/>
          </p:nvSpPr>
          <p:spPr>
            <a:xfrm>
              <a:off x="8717750" y="4816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9" name="Google Shape;209;p12"/>
          <p:cNvSpPr/>
          <p:nvPr/>
        </p:nvSpPr>
        <p:spPr>
          <a:xfrm>
            <a:off x="0" y="3953694"/>
            <a:ext cx="9144000" cy="1178720"/>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Google Shape;210;p12"/>
          <p:cNvSpPr/>
          <p:nvPr/>
        </p:nvSpPr>
        <p:spPr>
          <a:xfrm>
            <a:off x="35712" y="4025118"/>
            <a:ext cx="9072576" cy="1107296"/>
          </a:xfrm>
          <a:custGeom>
            <a:avLst/>
            <a:gdLst/>
            <a:ahLst/>
            <a:cxnLst/>
            <a:rect l="l" t="t" r="r" b="b"/>
            <a:pathLst>
              <a:path w="283518" h="34603" extrusionOk="0">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Google Shape;211;p12"/>
          <p:cNvSpPr/>
          <p:nvPr/>
        </p:nvSpPr>
        <p:spPr>
          <a:xfrm>
            <a:off x="0" y="3886185"/>
            <a:ext cx="9144000" cy="1257312"/>
          </a:xfrm>
          <a:custGeom>
            <a:avLst/>
            <a:gdLst/>
            <a:ahLst/>
            <a:cxnLst/>
            <a:rect l="l" t="t" r="r" b="b"/>
            <a:pathLst>
              <a:path w="285750" h="39291" extrusionOk="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solidFill>
            <a:srgbClr val="002E8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Google Shape;212;p12"/>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3" name="Google Shape;213;p12"/>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Google Shape;214;p12"/>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Google Shape;215;p12"/>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Dawn">
  <p:cSld name="BLANK_1_1_1">
    <p:bg>
      <p:bgPr>
        <a:gradFill>
          <a:gsLst>
            <a:gs pos="0">
              <a:srgbClr val="6699FF"/>
            </a:gs>
            <a:gs pos="68800">
              <a:srgbClr val="FFCCCC"/>
            </a:gs>
            <a:gs pos="100000">
              <a:srgbClr val="FFFFCC"/>
            </a:gs>
          </a:gsLst>
          <a:lin ang="5400700" scaled="0"/>
        </a:gradFill>
        <a:effectLst/>
      </p:bgPr>
    </p:bg>
    <p:spTree>
      <p:nvGrpSpPr>
        <p:cNvPr id="1" name="Shape 216"/>
        <p:cNvGrpSpPr/>
        <p:nvPr/>
      </p:nvGrpSpPr>
      <p:grpSpPr>
        <a:xfrm>
          <a:off x="0" y="0"/>
          <a:ext cx="0" cy="0"/>
          <a:chOff x="0" y="0"/>
          <a:chExt cx="0" cy="0"/>
        </a:xfrm>
      </p:grpSpPr>
      <p:sp>
        <p:nvSpPr>
          <p:cNvPr id="217" name="Google Shape;217;p13"/>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8" name="Google Shape;218;p13"/>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13"/>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Google Shape;220;p13"/>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Google Shape;221;p13"/>
          <p:cNvSpPr/>
          <p:nvPr/>
        </p:nvSpPr>
        <p:spPr>
          <a:xfrm>
            <a:off x="0" y="3953694"/>
            <a:ext cx="9144000" cy="1178720"/>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Google Shape;222;p13"/>
          <p:cNvSpPr/>
          <p:nvPr/>
        </p:nvSpPr>
        <p:spPr>
          <a:xfrm>
            <a:off x="35712" y="4025118"/>
            <a:ext cx="9072576" cy="1107296"/>
          </a:xfrm>
          <a:custGeom>
            <a:avLst/>
            <a:gdLst/>
            <a:ahLst/>
            <a:cxnLst/>
            <a:rect l="l" t="t" r="r" b="b"/>
            <a:pathLst>
              <a:path w="283518" h="34603" extrusionOk="0">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9FC5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Google Shape;223;p13"/>
          <p:cNvSpPr/>
          <p:nvPr/>
        </p:nvSpPr>
        <p:spPr>
          <a:xfrm>
            <a:off x="0" y="3886185"/>
            <a:ext cx="9144000" cy="1257312"/>
          </a:xfrm>
          <a:custGeom>
            <a:avLst/>
            <a:gdLst/>
            <a:ahLst/>
            <a:cxnLst/>
            <a:rect l="l" t="t" r="r" b="b"/>
            <a:pathLst>
              <a:path w="285750" h="39291" extrusionOk="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40000">
                <a:srgbClr val="FFFFFF"/>
              </a:gs>
              <a:gs pos="100000">
                <a:srgbClr val="FFF2CC"/>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Google Shape;224;p13"/>
          <p:cNvSpPr txBox="1">
            <a:spLocks noGrp="1"/>
          </p:cNvSpPr>
          <p:nvPr>
            <p:ph type="sldNum" idx="12"/>
          </p:nvPr>
        </p:nvSpPr>
        <p:spPr>
          <a:xfrm>
            <a:off x="8540298" y="1"/>
            <a:ext cx="548700" cy="393600"/>
          </a:xfrm>
          <a:prstGeom prst="rect">
            <a:avLst/>
          </a:prstGeom>
          <a:no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Day - No city">
  <p:cSld name="BLANK_2">
    <p:spTree>
      <p:nvGrpSpPr>
        <p:cNvPr id="1" name="Shape 225"/>
        <p:cNvGrpSpPr/>
        <p:nvPr/>
      </p:nvGrpSpPr>
      <p:grpSpPr>
        <a:xfrm>
          <a:off x="0" y="0"/>
          <a:ext cx="0" cy="0"/>
          <a:chOff x="0" y="0"/>
          <a:chExt cx="0" cy="0"/>
        </a:xfrm>
      </p:grpSpPr>
      <p:sp>
        <p:nvSpPr>
          <p:cNvPr id="226" name="Google Shape;226;p14"/>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7" name="Google Shape;227;p14"/>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Google Shape;228;p14"/>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Google Shape;229;p14"/>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14"/>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Dusk - No city">
  <p:cSld name="BLANK_1_2">
    <p:bg>
      <p:bgPr>
        <a:gradFill>
          <a:gsLst>
            <a:gs pos="0">
              <a:srgbClr val="FF5050"/>
            </a:gs>
            <a:gs pos="55000">
              <a:srgbClr val="FFA41C"/>
            </a:gs>
            <a:gs pos="82000">
              <a:srgbClr val="FFD300"/>
            </a:gs>
            <a:gs pos="100000">
              <a:srgbClr val="FFFF99"/>
            </a:gs>
          </a:gsLst>
          <a:lin ang="5400700" scaled="0"/>
        </a:gradFill>
        <a:effectLst/>
      </p:bgPr>
    </p:bg>
    <p:spTree>
      <p:nvGrpSpPr>
        <p:cNvPr id="1" name="Shape 231"/>
        <p:cNvGrpSpPr/>
        <p:nvPr/>
      </p:nvGrpSpPr>
      <p:grpSpPr>
        <a:xfrm>
          <a:off x="0" y="0"/>
          <a:ext cx="0" cy="0"/>
          <a:chOff x="0" y="0"/>
          <a:chExt cx="0" cy="0"/>
        </a:xfrm>
      </p:grpSpPr>
      <p:sp>
        <p:nvSpPr>
          <p:cNvPr id="232" name="Google Shape;232;p15"/>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233" name="Google Shape;233;p15"/>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4" name="Google Shape;234;p15"/>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Google Shape;235;p15"/>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Google Shape;236;p15"/>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Night - No city">
  <p:cSld name="BLANK_1_1_2">
    <p:bg>
      <p:bgPr>
        <a:gradFill>
          <a:gsLst>
            <a:gs pos="0">
              <a:srgbClr val="002E8C"/>
            </a:gs>
            <a:gs pos="75000">
              <a:srgbClr val="8235D7"/>
            </a:gs>
            <a:gs pos="100000">
              <a:srgbClr val="A354EC"/>
            </a:gs>
          </a:gsLst>
          <a:lin ang="5400700" scaled="0"/>
        </a:gradFill>
        <a:effectLst/>
      </p:bgPr>
    </p:bg>
    <p:spTree>
      <p:nvGrpSpPr>
        <p:cNvPr id="1" name="Shape 237"/>
        <p:cNvGrpSpPr/>
        <p:nvPr/>
      </p:nvGrpSpPr>
      <p:grpSpPr>
        <a:xfrm>
          <a:off x="0" y="0"/>
          <a:ext cx="0" cy="0"/>
          <a:chOff x="0" y="0"/>
          <a:chExt cx="0" cy="0"/>
        </a:xfrm>
      </p:grpSpPr>
      <p:sp>
        <p:nvSpPr>
          <p:cNvPr id="238" name="Google Shape;238;p16"/>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grpSp>
        <p:nvGrpSpPr>
          <p:cNvPr id="239" name="Google Shape;239;p16"/>
          <p:cNvGrpSpPr/>
          <p:nvPr/>
        </p:nvGrpSpPr>
        <p:grpSpPr>
          <a:xfrm>
            <a:off x="108975" y="136375"/>
            <a:ext cx="8700575" cy="2077800"/>
            <a:chOff x="108975" y="136375"/>
            <a:chExt cx="8700575" cy="2077800"/>
          </a:xfrm>
        </p:grpSpPr>
        <p:sp>
          <p:nvSpPr>
            <p:cNvPr id="240" name="Google Shape;240;p16"/>
            <p:cNvSpPr/>
            <p:nvPr/>
          </p:nvSpPr>
          <p:spPr>
            <a:xfrm>
              <a:off x="257822" y="664847"/>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Google Shape;241;p16"/>
            <p:cNvSpPr/>
            <p:nvPr/>
          </p:nvSpPr>
          <p:spPr>
            <a:xfrm>
              <a:off x="7696847" y="205972"/>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Google Shape;242;p16"/>
            <p:cNvSpPr/>
            <p:nvPr/>
          </p:nvSpPr>
          <p:spPr>
            <a:xfrm>
              <a:off x="2565622" y="316734"/>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Google Shape;243;p16"/>
            <p:cNvSpPr/>
            <p:nvPr/>
          </p:nvSpPr>
          <p:spPr>
            <a:xfrm>
              <a:off x="6204722" y="756647"/>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 name="Google Shape;244;p16"/>
            <p:cNvSpPr/>
            <p:nvPr/>
          </p:nvSpPr>
          <p:spPr>
            <a:xfrm>
              <a:off x="5854297" y="519297"/>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Google Shape;245;p16"/>
            <p:cNvSpPr/>
            <p:nvPr/>
          </p:nvSpPr>
          <p:spPr>
            <a:xfrm>
              <a:off x="2439850" y="4411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Google Shape;246;p16"/>
            <p:cNvSpPr/>
            <p:nvPr/>
          </p:nvSpPr>
          <p:spPr>
            <a:xfrm>
              <a:off x="2930200" y="54345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Google Shape;247;p16"/>
            <p:cNvSpPr/>
            <p:nvPr/>
          </p:nvSpPr>
          <p:spPr>
            <a:xfrm>
              <a:off x="354425" y="84845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Google Shape;248;p16"/>
            <p:cNvSpPr/>
            <p:nvPr/>
          </p:nvSpPr>
          <p:spPr>
            <a:xfrm>
              <a:off x="1726575" y="2977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Google Shape;249;p16"/>
            <p:cNvSpPr/>
            <p:nvPr/>
          </p:nvSpPr>
          <p:spPr>
            <a:xfrm>
              <a:off x="5854300" y="7808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Google Shape;250;p16"/>
            <p:cNvSpPr/>
            <p:nvPr/>
          </p:nvSpPr>
          <p:spPr>
            <a:xfrm>
              <a:off x="7504575" y="3408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Google Shape;251;p16"/>
            <p:cNvSpPr/>
            <p:nvPr/>
          </p:nvSpPr>
          <p:spPr>
            <a:xfrm>
              <a:off x="8019650" y="10748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Google Shape;252;p16"/>
            <p:cNvSpPr/>
            <p:nvPr/>
          </p:nvSpPr>
          <p:spPr>
            <a:xfrm>
              <a:off x="1623713" y="3936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Google Shape;253;p16"/>
            <p:cNvSpPr/>
            <p:nvPr/>
          </p:nvSpPr>
          <p:spPr>
            <a:xfrm>
              <a:off x="4269025" y="3936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Google Shape;254;p16"/>
            <p:cNvSpPr/>
            <p:nvPr/>
          </p:nvSpPr>
          <p:spPr>
            <a:xfrm>
              <a:off x="3226225" y="10593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Google Shape;255;p16"/>
            <p:cNvSpPr/>
            <p:nvPr/>
          </p:nvSpPr>
          <p:spPr>
            <a:xfrm>
              <a:off x="8621025" y="18085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Google Shape;256;p16"/>
            <p:cNvSpPr/>
            <p:nvPr/>
          </p:nvSpPr>
          <p:spPr>
            <a:xfrm>
              <a:off x="1236350" y="163125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Google Shape;257;p16"/>
            <p:cNvSpPr/>
            <p:nvPr/>
          </p:nvSpPr>
          <p:spPr>
            <a:xfrm>
              <a:off x="4421050" y="5173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Google Shape;258;p16"/>
            <p:cNvSpPr/>
            <p:nvPr/>
          </p:nvSpPr>
          <p:spPr>
            <a:xfrm>
              <a:off x="534850" y="20413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Google Shape;259;p16"/>
            <p:cNvSpPr/>
            <p:nvPr/>
          </p:nvSpPr>
          <p:spPr>
            <a:xfrm>
              <a:off x="8231050" y="16603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 name="Google Shape;260;p16"/>
            <p:cNvSpPr/>
            <p:nvPr/>
          </p:nvSpPr>
          <p:spPr>
            <a:xfrm>
              <a:off x="4269025" y="5173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Google Shape;261;p16"/>
            <p:cNvSpPr/>
            <p:nvPr/>
          </p:nvSpPr>
          <p:spPr>
            <a:xfrm>
              <a:off x="5564425" y="669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Google Shape;262;p16"/>
            <p:cNvSpPr/>
            <p:nvPr/>
          </p:nvSpPr>
          <p:spPr>
            <a:xfrm>
              <a:off x="3126025" y="669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Google Shape;263;p16"/>
            <p:cNvSpPr/>
            <p:nvPr/>
          </p:nvSpPr>
          <p:spPr>
            <a:xfrm>
              <a:off x="3583225" y="288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Google Shape;264;p16"/>
            <p:cNvSpPr/>
            <p:nvPr/>
          </p:nvSpPr>
          <p:spPr>
            <a:xfrm>
              <a:off x="5335825" y="1363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Google Shape;265;p16"/>
            <p:cNvSpPr/>
            <p:nvPr/>
          </p:nvSpPr>
          <p:spPr>
            <a:xfrm>
              <a:off x="7469425" y="2125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Google Shape;266;p16"/>
            <p:cNvSpPr/>
            <p:nvPr/>
          </p:nvSpPr>
          <p:spPr>
            <a:xfrm>
              <a:off x="7926625" y="12031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Google Shape;267;p16"/>
            <p:cNvSpPr/>
            <p:nvPr/>
          </p:nvSpPr>
          <p:spPr>
            <a:xfrm>
              <a:off x="8460025" y="15841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Google Shape;268;p16"/>
            <p:cNvSpPr/>
            <p:nvPr/>
          </p:nvSpPr>
          <p:spPr>
            <a:xfrm>
              <a:off x="7088425" y="1431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Google Shape;269;p16"/>
            <p:cNvSpPr/>
            <p:nvPr/>
          </p:nvSpPr>
          <p:spPr>
            <a:xfrm>
              <a:off x="6783625" y="4411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Google Shape;270;p16"/>
            <p:cNvSpPr/>
            <p:nvPr/>
          </p:nvSpPr>
          <p:spPr>
            <a:xfrm>
              <a:off x="7774225" y="20413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Google Shape;271;p16"/>
            <p:cNvSpPr/>
            <p:nvPr/>
          </p:nvSpPr>
          <p:spPr>
            <a:xfrm>
              <a:off x="763825" y="2193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 name="Google Shape;272;p16"/>
            <p:cNvSpPr/>
            <p:nvPr/>
          </p:nvSpPr>
          <p:spPr>
            <a:xfrm>
              <a:off x="611425" y="15079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Google Shape;273;p16"/>
            <p:cNvSpPr/>
            <p:nvPr/>
          </p:nvSpPr>
          <p:spPr>
            <a:xfrm>
              <a:off x="2516425" y="1050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Google Shape;274;p16"/>
            <p:cNvSpPr/>
            <p:nvPr/>
          </p:nvSpPr>
          <p:spPr>
            <a:xfrm>
              <a:off x="1602025" y="288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Google Shape;275;p16"/>
            <p:cNvSpPr/>
            <p:nvPr/>
          </p:nvSpPr>
          <p:spPr>
            <a:xfrm>
              <a:off x="611425" y="669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6" name="Google Shape;276;p16"/>
            <p:cNvSpPr/>
            <p:nvPr/>
          </p:nvSpPr>
          <p:spPr>
            <a:xfrm>
              <a:off x="1369175" y="2059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Google Shape;277;p16"/>
            <p:cNvSpPr/>
            <p:nvPr/>
          </p:nvSpPr>
          <p:spPr>
            <a:xfrm>
              <a:off x="3731375" y="5869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Google Shape;278;p16"/>
            <p:cNvSpPr/>
            <p:nvPr/>
          </p:nvSpPr>
          <p:spPr>
            <a:xfrm>
              <a:off x="6327150" y="2059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Google Shape;279;p16"/>
            <p:cNvSpPr/>
            <p:nvPr/>
          </p:nvSpPr>
          <p:spPr>
            <a:xfrm>
              <a:off x="7504575" y="12385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Google Shape;280;p16"/>
            <p:cNvSpPr/>
            <p:nvPr/>
          </p:nvSpPr>
          <p:spPr>
            <a:xfrm>
              <a:off x="108975" y="17602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Google Shape;281;p16"/>
            <p:cNvSpPr/>
            <p:nvPr/>
          </p:nvSpPr>
          <p:spPr>
            <a:xfrm>
              <a:off x="8717750" y="4816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82" name="Google Shape;282;p16"/>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3" name="Google Shape;283;p16"/>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Google Shape;284;p16"/>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Google Shape;285;p16"/>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Dawn - No city">
  <p:cSld name="BLANK_1_1_1_1">
    <p:bg>
      <p:bgPr>
        <a:gradFill>
          <a:gsLst>
            <a:gs pos="0">
              <a:srgbClr val="6699FF"/>
            </a:gs>
            <a:gs pos="68800">
              <a:srgbClr val="FFCCCC"/>
            </a:gs>
            <a:gs pos="100000">
              <a:srgbClr val="FFFFCC"/>
            </a:gs>
          </a:gsLst>
          <a:lin ang="5400700" scaled="0"/>
        </a:gradFill>
        <a:effectLst/>
      </p:bgPr>
    </p:bg>
    <p:spTree>
      <p:nvGrpSpPr>
        <p:cNvPr id="1" name="Shape 286"/>
        <p:cNvGrpSpPr/>
        <p:nvPr/>
      </p:nvGrpSpPr>
      <p:grpSpPr>
        <a:xfrm>
          <a:off x="0" y="0"/>
          <a:ext cx="0" cy="0"/>
          <a:chOff x="0" y="0"/>
          <a:chExt cx="0" cy="0"/>
        </a:xfrm>
      </p:grpSpPr>
      <p:sp>
        <p:nvSpPr>
          <p:cNvPr id="287" name="Google Shape;287;p17"/>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8" name="Google Shape;288;p17"/>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Google Shape;289;p17"/>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Google Shape;290;p17"/>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Google Shape;291;p17"/>
          <p:cNvSpPr txBox="1">
            <a:spLocks noGrp="1"/>
          </p:cNvSpPr>
          <p:nvPr>
            <p:ph type="sldNum" idx="12"/>
          </p:nvPr>
        </p:nvSpPr>
        <p:spPr>
          <a:xfrm>
            <a:off x="8540298" y="1"/>
            <a:ext cx="548700" cy="393600"/>
          </a:xfrm>
          <a:prstGeom prst="rect">
            <a:avLst/>
          </a:prstGeom>
          <a:no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F5050"/>
            </a:gs>
            <a:gs pos="55000">
              <a:srgbClr val="FFA41C"/>
            </a:gs>
            <a:gs pos="82000">
              <a:srgbClr val="FFD300"/>
            </a:gs>
            <a:gs pos="100000">
              <a:srgbClr val="FFFF99"/>
            </a:gs>
          </a:gsLst>
          <a:lin ang="5400700" scaled="0"/>
        </a:gradFill>
        <a:effectLst/>
      </p:bgPr>
    </p:bg>
    <p:spTree>
      <p:nvGrpSpPr>
        <p:cNvPr id="1" name="Shape 22"/>
        <p:cNvGrpSpPr/>
        <p:nvPr/>
      </p:nvGrpSpPr>
      <p:grpSpPr>
        <a:xfrm>
          <a:off x="0" y="0"/>
          <a:ext cx="0" cy="0"/>
          <a:chOff x="0" y="0"/>
          <a:chExt cx="0" cy="0"/>
        </a:xfrm>
      </p:grpSpPr>
      <p:sp>
        <p:nvSpPr>
          <p:cNvPr id="23" name="Google Shape;23;p3"/>
          <p:cNvSpPr/>
          <p:nvPr/>
        </p:nvSpPr>
        <p:spPr>
          <a:xfrm>
            <a:off x="0" y="3953694"/>
            <a:ext cx="9144000" cy="1178720"/>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871C48">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Google Shape;24;p3"/>
          <p:cNvSpPr/>
          <p:nvPr/>
        </p:nvSpPr>
        <p:spPr>
          <a:xfrm>
            <a:off x="35712" y="4025118"/>
            <a:ext cx="9072576" cy="1107296"/>
          </a:xfrm>
          <a:custGeom>
            <a:avLst/>
            <a:gdLst/>
            <a:ahLst/>
            <a:cxnLst/>
            <a:rect l="l" t="t" r="r" b="b"/>
            <a:pathLst>
              <a:path w="283518" h="34603" extrusionOk="0">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FFA41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Google Shape;25;p3"/>
          <p:cNvSpPr/>
          <p:nvPr/>
        </p:nvSpPr>
        <p:spPr>
          <a:xfrm>
            <a:off x="0" y="3886185"/>
            <a:ext cx="9144000" cy="1257312"/>
          </a:xfrm>
          <a:custGeom>
            <a:avLst/>
            <a:gdLst/>
            <a:ahLst/>
            <a:cxnLst/>
            <a:rect l="l" t="t" r="r" b="b"/>
            <a:pathLst>
              <a:path w="285750" h="39291" extrusionOk="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40000">
                <a:srgbClr val="FFFFFF"/>
              </a:gs>
              <a:gs pos="100000">
                <a:srgbClr val="FFF2CC"/>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3"/>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 name="Google Shape;27;p3"/>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3"/>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3"/>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FFD300">
              <a:alpha val="2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0;p3"/>
          <p:cNvSpPr txBox="1">
            <a:spLocks noGrp="1"/>
          </p:cNvSpPr>
          <p:nvPr>
            <p:ph type="ctrTitle"/>
          </p:nvPr>
        </p:nvSpPr>
        <p:spPr>
          <a:xfrm>
            <a:off x="1676800" y="1507150"/>
            <a:ext cx="5790300" cy="1159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 name="Google Shape;31;p3"/>
          <p:cNvSpPr txBox="1">
            <a:spLocks noGrp="1"/>
          </p:cNvSpPr>
          <p:nvPr>
            <p:ph type="subTitle" idx="1"/>
          </p:nvPr>
        </p:nvSpPr>
        <p:spPr>
          <a:xfrm>
            <a:off x="1676800" y="2611454"/>
            <a:ext cx="57903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2CC"/>
              </a:buClr>
              <a:buSzPts val="1800"/>
              <a:buNone/>
              <a:defRPr sz="1800">
                <a:solidFill>
                  <a:srgbClr val="FFF2CC"/>
                </a:solidFill>
              </a:defRPr>
            </a:lvl1pPr>
            <a:lvl2pPr lvl="1" algn="ctr" rtl="0">
              <a:spcBef>
                <a:spcPts val="0"/>
              </a:spcBef>
              <a:spcAft>
                <a:spcPts val="0"/>
              </a:spcAft>
              <a:buClr>
                <a:srgbClr val="FFF2CC"/>
              </a:buClr>
              <a:buSzPts val="1800"/>
              <a:buNone/>
              <a:defRPr sz="1800">
                <a:solidFill>
                  <a:srgbClr val="FFF2CC"/>
                </a:solidFill>
              </a:defRPr>
            </a:lvl2pPr>
            <a:lvl3pPr lvl="2" algn="ctr" rtl="0">
              <a:spcBef>
                <a:spcPts val="0"/>
              </a:spcBef>
              <a:spcAft>
                <a:spcPts val="0"/>
              </a:spcAft>
              <a:buClr>
                <a:srgbClr val="FFF2CC"/>
              </a:buClr>
              <a:buSzPts val="1800"/>
              <a:buNone/>
              <a:defRPr sz="1800">
                <a:solidFill>
                  <a:srgbClr val="FFF2CC"/>
                </a:solidFill>
              </a:defRPr>
            </a:lvl3pPr>
            <a:lvl4pPr lvl="3" algn="ctr" rtl="0">
              <a:spcBef>
                <a:spcPts val="0"/>
              </a:spcBef>
              <a:spcAft>
                <a:spcPts val="0"/>
              </a:spcAft>
              <a:buClr>
                <a:srgbClr val="FFF2CC"/>
              </a:buClr>
              <a:buSzPts val="1800"/>
              <a:buNone/>
              <a:defRPr sz="1800">
                <a:solidFill>
                  <a:srgbClr val="FFF2CC"/>
                </a:solidFill>
              </a:defRPr>
            </a:lvl4pPr>
            <a:lvl5pPr lvl="4" algn="ctr" rtl="0">
              <a:spcBef>
                <a:spcPts val="0"/>
              </a:spcBef>
              <a:spcAft>
                <a:spcPts val="0"/>
              </a:spcAft>
              <a:buClr>
                <a:srgbClr val="FFF2CC"/>
              </a:buClr>
              <a:buSzPts val="1800"/>
              <a:buNone/>
              <a:defRPr sz="1800">
                <a:solidFill>
                  <a:srgbClr val="FFF2CC"/>
                </a:solidFill>
              </a:defRPr>
            </a:lvl5pPr>
            <a:lvl6pPr lvl="5" algn="ctr" rtl="0">
              <a:spcBef>
                <a:spcPts val="0"/>
              </a:spcBef>
              <a:spcAft>
                <a:spcPts val="0"/>
              </a:spcAft>
              <a:buClr>
                <a:srgbClr val="FFF2CC"/>
              </a:buClr>
              <a:buSzPts val="1800"/>
              <a:buNone/>
              <a:defRPr sz="1800">
                <a:solidFill>
                  <a:srgbClr val="FFF2CC"/>
                </a:solidFill>
              </a:defRPr>
            </a:lvl6pPr>
            <a:lvl7pPr lvl="6" algn="ctr" rtl="0">
              <a:spcBef>
                <a:spcPts val="0"/>
              </a:spcBef>
              <a:spcAft>
                <a:spcPts val="0"/>
              </a:spcAft>
              <a:buClr>
                <a:srgbClr val="FFF2CC"/>
              </a:buClr>
              <a:buSzPts val="1800"/>
              <a:buNone/>
              <a:defRPr sz="1800">
                <a:solidFill>
                  <a:srgbClr val="FFF2CC"/>
                </a:solidFill>
              </a:defRPr>
            </a:lvl7pPr>
            <a:lvl8pPr lvl="7" algn="ctr" rtl="0">
              <a:spcBef>
                <a:spcPts val="0"/>
              </a:spcBef>
              <a:spcAft>
                <a:spcPts val="0"/>
              </a:spcAft>
              <a:buClr>
                <a:srgbClr val="FFF2CC"/>
              </a:buClr>
              <a:buSzPts val="1800"/>
              <a:buNone/>
              <a:defRPr sz="1800">
                <a:solidFill>
                  <a:srgbClr val="FFF2CC"/>
                </a:solidFill>
              </a:defRPr>
            </a:lvl8pPr>
            <a:lvl9pPr lvl="8" algn="ctr" rtl="0">
              <a:spcBef>
                <a:spcPts val="0"/>
              </a:spcBef>
              <a:spcAft>
                <a:spcPts val="0"/>
              </a:spcAft>
              <a:buClr>
                <a:srgbClr val="FFF2CC"/>
              </a:buClr>
              <a:buSzPts val="1800"/>
              <a:buNone/>
              <a:defRPr sz="1800">
                <a:solidFill>
                  <a:srgbClr val="FFF2CC"/>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002E8C"/>
            </a:gs>
            <a:gs pos="75000">
              <a:srgbClr val="8235D7"/>
            </a:gs>
            <a:gs pos="100000">
              <a:srgbClr val="A354EC"/>
            </a:gs>
          </a:gsLst>
          <a:lin ang="5400700" scaled="0"/>
        </a:gradFill>
        <a:effectLst/>
      </p:bgPr>
    </p:bg>
    <p:spTree>
      <p:nvGrpSpPr>
        <p:cNvPr id="1" name="Shape 32"/>
        <p:cNvGrpSpPr/>
        <p:nvPr/>
      </p:nvGrpSpPr>
      <p:grpSpPr>
        <a:xfrm>
          <a:off x="0" y="0"/>
          <a:ext cx="0" cy="0"/>
          <a:chOff x="0" y="0"/>
          <a:chExt cx="0" cy="0"/>
        </a:xfrm>
      </p:grpSpPr>
      <p:grpSp>
        <p:nvGrpSpPr>
          <p:cNvPr id="33" name="Google Shape;33;p4"/>
          <p:cNvGrpSpPr/>
          <p:nvPr/>
        </p:nvGrpSpPr>
        <p:grpSpPr>
          <a:xfrm>
            <a:off x="108975" y="136375"/>
            <a:ext cx="8700575" cy="2077800"/>
            <a:chOff x="108975" y="136375"/>
            <a:chExt cx="8700575" cy="2077800"/>
          </a:xfrm>
        </p:grpSpPr>
        <p:sp>
          <p:nvSpPr>
            <p:cNvPr id="34" name="Google Shape;34;p4"/>
            <p:cNvSpPr/>
            <p:nvPr/>
          </p:nvSpPr>
          <p:spPr>
            <a:xfrm>
              <a:off x="257822" y="664847"/>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4"/>
            <p:cNvSpPr/>
            <p:nvPr/>
          </p:nvSpPr>
          <p:spPr>
            <a:xfrm>
              <a:off x="7696847" y="205972"/>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4"/>
            <p:cNvSpPr/>
            <p:nvPr/>
          </p:nvSpPr>
          <p:spPr>
            <a:xfrm>
              <a:off x="2565622" y="316734"/>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4"/>
            <p:cNvSpPr/>
            <p:nvPr/>
          </p:nvSpPr>
          <p:spPr>
            <a:xfrm>
              <a:off x="6204722" y="756647"/>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4"/>
            <p:cNvSpPr/>
            <p:nvPr/>
          </p:nvSpPr>
          <p:spPr>
            <a:xfrm>
              <a:off x="5854297" y="519297"/>
              <a:ext cx="96600" cy="91800"/>
            </a:xfrm>
            <a:prstGeom prst="star5">
              <a:avLst>
                <a:gd name="adj" fmla="val 23768"/>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4"/>
            <p:cNvSpPr/>
            <p:nvPr/>
          </p:nvSpPr>
          <p:spPr>
            <a:xfrm>
              <a:off x="2439850" y="4411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Google Shape;40;p4"/>
            <p:cNvSpPr/>
            <p:nvPr/>
          </p:nvSpPr>
          <p:spPr>
            <a:xfrm>
              <a:off x="2930200" y="54345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41;p4"/>
            <p:cNvSpPr/>
            <p:nvPr/>
          </p:nvSpPr>
          <p:spPr>
            <a:xfrm>
              <a:off x="354425" y="84845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Google Shape;42;p4"/>
            <p:cNvSpPr/>
            <p:nvPr/>
          </p:nvSpPr>
          <p:spPr>
            <a:xfrm>
              <a:off x="1726575" y="2977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Google Shape;43;p4"/>
            <p:cNvSpPr/>
            <p:nvPr/>
          </p:nvSpPr>
          <p:spPr>
            <a:xfrm>
              <a:off x="5854300" y="7808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4"/>
            <p:cNvSpPr/>
            <p:nvPr/>
          </p:nvSpPr>
          <p:spPr>
            <a:xfrm>
              <a:off x="7504575" y="3408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4"/>
            <p:cNvSpPr/>
            <p:nvPr/>
          </p:nvSpPr>
          <p:spPr>
            <a:xfrm>
              <a:off x="8019650" y="10748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4"/>
            <p:cNvSpPr/>
            <p:nvPr/>
          </p:nvSpPr>
          <p:spPr>
            <a:xfrm>
              <a:off x="1623713" y="3936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47;p4"/>
            <p:cNvSpPr/>
            <p:nvPr/>
          </p:nvSpPr>
          <p:spPr>
            <a:xfrm>
              <a:off x="4269025" y="3936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Google Shape;48;p4"/>
            <p:cNvSpPr/>
            <p:nvPr/>
          </p:nvSpPr>
          <p:spPr>
            <a:xfrm>
              <a:off x="3226225" y="105930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Google Shape;49;p4"/>
            <p:cNvSpPr/>
            <p:nvPr/>
          </p:nvSpPr>
          <p:spPr>
            <a:xfrm>
              <a:off x="8621025" y="18085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50;p4"/>
            <p:cNvSpPr/>
            <p:nvPr/>
          </p:nvSpPr>
          <p:spPr>
            <a:xfrm>
              <a:off x="1236350" y="1631250"/>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Google Shape;51;p4"/>
            <p:cNvSpPr/>
            <p:nvPr/>
          </p:nvSpPr>
          <p:spPr>
            <a:xfrm>
              <a:off x="4421050" y="5173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Google Shape;52;p4"/>
            <p:cNvSpPr/>
            <p:nvPr/>
          </p:nvSpPr>
          <p:spPr>
            <a:xfrm>
              <a:off x="534850" y="20413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4"/>
            <p:cNvSpPr/>
            <p:nvPr/>
          </p:nvSpPr>
          <p:spPr>
            <a:xfrm>
              <a:off x="8231050" y="1660375"/>
              <a:ext cx="43500" cy="4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54;p4"/>
            <p:cNvSpPr/>
            <p:nvPr/>
          </p:nvSpPr>
          <p:spPr>
            <a:xfrm>
              <a:off x="4269025" y="5173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4"/>
            <p:cNvSpPr/>
            <p:nvPr/>
          </p:nvSpPr>
          <p:spPr>
            <a:xfrm>
              <a:off x="5564425" y="669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Google Shape;56;p4"/>
            <p:cNvSpPr/>
            <p:nvPr/>
          </p:nvSpPr>
          <p:spPr>
            <a:xfrm>
              <a:off x="3126025" y="669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Google Shape;57;p4"/>
            <p:cNvSpPr/>
            <p:nvPr/>
          </p:nvSpPr>
          <p:spPr>
            <a:xfrm>
              <a:off x="3583225" y="288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Google Shape;58;p4"/>
            <p:cNvSpPr/>
            <p:nvPr/>
          </p:nvSpPr>
          <p:spPr>
            <a:xfrm>
              <a:off x="5335825" y="1363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4"/>
            <p:cNvSpPr/>
            <p:nvPr/>
          </p:nvSpPr>
          <p:spPr>
            <a:xfrm>
              <a:off x="7469425" y="2125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Google Shape;60;p4"/>
            <p:cNvSpPr/>
            <p:nvPr/>
          </p:nvSpPr>
          <p:spPr>
            <a:xfrm>
              <a:off x="7926625" y="12031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Google Shape;61;p4"/>
            <p:cNvSpPr/>
            <p:nvPr/>
          </p:nvSpPr>
          <p:spPr>
            <a:xfrm>
              <a:off x="8460025" y="15841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4"/>
            <p:cNvSpPr/>
            <p:nvPr/>
          </p:nvSpPr>
          <p:spPr>
            <a:xfrm>
              <a:off x="7088425" y="1431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Google Shape;63;p4"/>
            <p:cNvSpPr/>
            <p:nvPr/>
          </p:nvSpPr>
          <p:spPr>
            <a:xfrm>
              <a:off x="6783625" y="4411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64;p4"/>
            <p:cNvSpPr/>
            <p:nvPr/>
          </p:nvSpPr>
          <p:spPr>
            <a:xfrm>
              <a:off x="7774225" y="20413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4"/>
            <p:cNvSpPr/>
            <p:nvPr/>
          </p:nvSpPr>
          <p:spPr>
            <a:xfrm>
              <a:off x="763825" y="2193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66;p4"/>
            <p:cNvSpPr/>
            <p:nvPr/>
          </p:nvSpPr>
          <p:spPr>
            <a:xfrm>
              <a:off x="611425" y="15079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Google Shape;67;p4"/>
            <p:cNvSpPr/>
            <p:nvPr/>
          </p:nvSpPr>
          <p:spPr>
            <a:xfrm>
              <a:off x="2516425" y="1050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4"/>
            <p:cNvSpPr/>
            <p:nvPr/>
          </p:nvSpPr>
          <p:spPr>
            <a:xfrm>
              <a:off x="1602025" y="288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4"/>
            <p:cNvSpPr/>
            <p:nvPr/>
          </p:nvSpPr>
          <p:spPr>
            <a:xfrm>
              <a:off x="611425" y="669775"/>
              <a:ext cx="20400" cy="20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4"/>
            <p:cNvSpPr/>
            <p:nvPr/>
          </p:nvSpPr>
          <p:spPr>
            <a:xfrm>
              <a:off x="1369175" y="2059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Google Shape;71;p4"/>
            <p:cNvSpPr/>
            <p:nvPr/>
          </p:nvSpPr>
          <p:spPr>
            <a:xfrm>
              <a:off x="3731375" y="5869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4"/>
            <p:cNvSpPr/>
            <p:nvPr/>
          </p:nvSpPr>
          <p:spPr>
            <a:xfrm>
              <a:off x="6327150" y="2059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4"/>
            <p:cNvSpPr/>
            <p:nvPr/>
          </p:nvSpPr>
          <p:spPr>
            <a:xfrm>
              <a:off x="7504575" y="12385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4"/>
            <p:cNvSpPr/>
            <p:nvPr/>
          </p:nvSpPr>
          <p:spPr>
            <a:xfrm>
              <a:off x="108975" y="17602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Google Shape;75;p4"/>
            <p:cNvSpPr/>
            <p:nvPr/>
          </p:nvSpPr>
          <p:spPr>
            <a:xfrm>
              <a:off x="8717750" y="481675"/>
              <a:ext cx="91800" cy="91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6" name="Google Shape;76;p4"/>
          <p:cNvSpPr/>
          <p:nvPr/>
        </p:nvSpPr>
        <p:spPr>
          <a:xfrm>
            <a:off x="0" y="3953694"/>
            <a:ext cx="9144000" cy="1178720"/>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Google Shape;77;p4"/>
          <p:cNvSpPr/>
          <p:nvPr/>
        </p:nvSpPr>
        <p:spPr>
          <a:xfrm>
            <a:off x="35712" y="4025118"/>
            <a:ext cx="9072576" cy="1107296"/>
          </a:xfrm>
          <a:custGeom>
            <a:avLst/>
            <a:gdLst/>
            <a:ahLst/>
            <a:cxnLst/>
            <a:rect l="l" t="t" r="r" b="b"/>
            <a:pathLst>
              <a:path w="283518" h="34603" extrusionOk="0">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Google Shape;78;p4"/>
          <p:cNvSpPr/>
          <p:nvPr/>
        </p:nvSpPr>
        <p:spPr>
          <a:xfrm>
            <a:off x="0" y="3886185"/>
            <a:ext cx="9144000" cy="1257312"/>
          </a:xfrm>
          <a:custGeom>
            <a:avLst/>
            <a:gdLst/>
            <a:ahLst/>
            <a:cxnLst/>
            <a:rect l="l" t="t" r="r" b="b"/>
            <a:pathLst>
              <a:path w="285750" h="39291" extrusionOk="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solidFill>
            <a:srgbClr val="002E8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Google Shape;79;p4"/>
          <p:cNvSpPr txBox="1">
            <a:spLocks noGrp="1"/>
          </p:cNvSpPr>
          <p:nvPr>
            <p:ph type="body" idx="1"/>
          </p:nvPr>
        </p:nvSpPr>
        <p:spPr>
          <a:xfrm>
            <a:off x="1743150" y="1552200"/>
            <a:ext cx="5657700" cy="819900"/>
          </a:xfrm>
          <a:prstGeom prst="rect">
            <a:avLst/>
          </a:prstGeom>
        </p:spPr>
        <p:txBody>
          <a:bodyPr spcFirstLastPara="1" wrap="square" lIns="91425" tIns="91425" rIns="91425" bIns="91425" anchor="t" anchorCtr="0"/>
          <a:lstStyle>
            <a:lvl1pPr marL="457200" lvl="0" indent="-393700" algn="ctr" rtl="0">
              <a:spcBef>
                <a:spcPts val="600"/>
              </a:spcBef>
              <a:spcAft>
                <a:spcPts val="0"/>
              </a:spcAft>
              <a:buSzPts val="2600"/>
              <a:buChar char="▫"/>
              <a:defRPr sz="2600" i="1"/>
            </a:lvl1pPr>
            <a:lvl2pPr marL="914400" lvl="1" indent="-393700" algn="ctr" rtl="0">
              <a:spcBef>
                <a:spcPts val="0"/>
              </a:spcBef>
              <a:spcAft>
                <a:spcPts val="0"/>
              </a:spcAft>
              <a:buSzPts val="2600"/>
              <a:buChar char="▪"/>
              <a:defRPr sz="2600" i="1"/>
            </a:lvl2pPr>
            <a:lvl3pPr marL="1371600" lvl="2" indent="-393700" algn="ctr" rtl="0">
              <a:spcBef>
                <a:spcPts val="0"/>
              </a:spcBef>
              <a:spcAft>
                <a:spcPts val="0"/>
              </a:spcAft>
              <a:buSzPts val="2600"/>
              <a:buChar char="▪"/>
              <a:defRPr sz="2600" i="1"/>
            </a:lvl3pPr>
            <a:lvl4pPr marL="1828800" lvl="3" indent="-393700" algn="ctr" rtl="0">
              <a:spcBef>
                <a:spcPts val="0"/>
              </a:spcBef>
              <a:spcAft>
                <a:spcPts val="0"/>
              </a:spcAft>
              <a:buSzPts val="2600"/>
              <a:buChar char="▪"/>
              <a:defRPr sz="2600" i="1"/>
            </a:lvl4pPr>
            <a:lvl5pPr marL="2286000" lvl="4" indent="-393700" algn="ctr" rtl="0">
              <a:spcBef>
                <a:spcPts val="0"/>
              </a:spcBef>
              <a:spcAft>
                <a:spcPts val="0"/>
              </a:spcAft>
              <a:buSzPts val="2600"/>
              <a:buChar char="▪"/>
              <a:defRPr sz="2600" i="1"/>
            </a:lvl5pPr>
            <a:lvl6pPr marL="2743200" lvl="5" indent="-393700" algn="ctr" rtl="0">
              <a:spcBef>
                <a:spcPts val="0"/>
              </a:spcBef>
              <a:spcAft>
                <a:spcPts val="0"/>
              </a:spcAft>
              <a:buSzPts val="2600"/>
              <a:buChar char="▪"/>
              <a:defRPr sz="2600" i="1"/>
            </a:lvl6pPr>
            <a:lvl7pPr marL="3200400" lvl="6" indent="-393700" algn="ctr" rtl="0">
              <a:spcBef>
                <a:spcPts val="0"/>
              </a:spcBef>
              <a:spcAft>
                <a:spcPts val="0"/>
              </a:spcAft>
              <a:buSzPts val="2600"/>
              <a:buChar char="▪"/>
              <a:defRPr sz="2600" i="1"/>
            </a:lvl7pPr>
            <a:lvl8pPr marL="3657600" lvl="7" indent="-393700" algn="ctr" rtl="0">
              <a:spcBef>
                <a:spcPts val="0"/>
              </a:spcBef>
              <a:spcAft>
                <a:spcPts val="0"/>
              </a:spcAft>
              <a:buSzPts val="2600"/>
              <a:buChar char="▪"/>
              <a:defRPr sz="2600" i="1"/>
            </a:lvl8pPr>
            <a:lvl9pPr marL="4114800" lvl="8" indent="-393700" algn="ctr">
              <a:spcBef>
                <a:spcPts val="0"/>
              </a:spcBef>
              <a:spcAft>
                <a:spcPts val="0"/>
              </a:spcAft>
              <a:buSzPts val="2600"/>
              <a:buChar char="▪"/>
              <a:defRPr sz="2600" i="1"/>
            </a:lvl9pPr>
          </a:lstStyle>
          <a:p>
            <a:endParaRPr/>
          </a:p>
        </p:txBody>
      </p:sp>
      <p:sp>
        <p:nvSpPr>
          <p:cNvPr id="80" name="Google Shape;80;p4"/>
          <p:cNvSpPr txBox="1"/>
          <p:nvPr/>
        </p:nvSpPr>
        <p:spPr>
          <a:xfrm>
            <a:off x="3593400" y="933769"/>
            <a:ext cx="19572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6000" b="1">
                <a:solidFill>
                  <a:srgbClr val="FFD300"/>
                </a:solidFill>
                <a:latin typeface="Fira Sans"/>
                <a:ea typeface="Fira Sans"/>
                <a:cs typeface="Fira Sans"/>
                <a:sym typeface="Fira Sans"/>
              </a:rPr>
              <a:t>“</a:t>
            </a:r>
            <a:endParaRPr sz="6000" b="1">
              <a:solidFill>
                <a:srgbClr val="FFD300"/>
              </a:solidFill>
              <a:latin typeface="Fira Sans"/>
              <a:ea typeface="Fira Sans"/>
              <a:cs typeface="Fira Sans"/>
              <a:sym typeface="Fira Sans"/>
            </a:endParaRPr>
          </a:p>
        </p:txBody>
      </p:sp>
      <p:sp>
        <p:nvSpPr>
          <p:cNvPr id="81" name="Google Shape;81;p4"/>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82" name="Google Shape;82;p4"/>
          <p:cNvSpPr/>
          <p:nvPr/>
        </p:nvSpPr>
        <p:spPr>
          <a:xfrm>
            <a:off x="623552" y="493854"/>
            <a:ext cx="1926904" cy="760033"/>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 name="Google Shape;83;p4"/>
          <p:cNvSpPr/>
          <p:nvPr/>
        </p:nvSpPr>
        <p:spPr>
          <a:xfrm flipH="1">
            <a:off x="7999697" y="912743"/>
            <a:ext cx="1173078" cy="457797"/>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84;p4"/>
          <p:cNvSpPr/>
          <p:nvPr/>
        </p:nvSpPr>
        <p:spPr>
          <a:xfrm>
            <a:off x="7034525" y="296676"/>
            <a:ext cx="1970215" cy="706191"/>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4"/>
          <p:cNvSpPr/>
          <p:nvPr/>
        </p:nvSpPr>
        <p:spPr>
          <a:xfrm>
            <a:off x="-52976" y="182426"/>
            <a:ext cx="1065597" cy="415819"/>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4"/>
          <p:cNvSpPr/>
          <p:nvPr/>
        </p:nvSpPr>
        <p:spPr>
          <a:xfrm flipH="1">
            <a:off x="726067" y="2914049"/>
            <a:ext cx="1632983" cy="585315"/>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Google Shape;87;p4"/>
          <p:cNvSpPr/>
          <p:nvPr/>
        </p:nvSpPr>
        <p:spPr>
          <a:xfrm>
            <a:off x="8150684" y="3274426"/>
            <a:ext cx="1054299" cy="415849"/>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8" name="Google Shape;88;p4"/>
          <p:cNvSpPr/>
          <p:nvPr/>
        </p:nvSpPr>
        <p:spPr>
          <a:xfrm>
            <a:off x="7224776" y="2535851"/>
            <a:ext cx="1306909" cy="509966"/>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Google Shape;89;p4"/>
          <p:cNvSpPr/>
          <p:nvPr/>
        </p:nvSpPr>
        <p:spPr>
          <a:xfrm flipH="1">
            <a:off x="-92652" y="2914056"/>
            <a:ext cx="1054299" cy="415849"/>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solidFill>
            <a:srgbClr val="DDA2EC">
              <a:alpha val="2962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0"/>
        <p:cNvGrpSpPr/>
        <p:nvPr/>
      </p:nvGrpSpPr>
      <p:grpSpPr>
        <a:xfrm>
          <a:off x="0" y="0"/>
          <a:ext cx="0" cy="0"/>
          <a:chOff x="0" y="0"/>
          <a:chExt cx="0" cy="0"/>
        </a:xfrm>
      </p:grpSpPr>
      <p:sp>
        <p:nvSpPr>
          <p:cNvPr id="91" name="Google Shape;91;p5"/>
          <p:cNvSpPr/>
          <p:nvPr/>
        </p:nvSpPr>
        <p:spPr>
          <a:xfrm>
            <a:off x="0" y="3953694"/>
            <a:ext cx="9144000" cy="1178720"/>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Google Shape;92;p5"/>
          <p:cNvSpPr/>
          <p:nvPr/>
        </p:nvSpPr>
        <p:spPr>
          <a:xfrm>
            <a:off x="35712" y="4025118"/>
            <a:ext cx="9072576" cy="1107296"/>
          </a:xfrm>
          <a:custGeom>
            <a:avLst/>
            <a:gdLst/>
            <a:ahLst/>
            <a:cxnLst/>
            <a:rect l="l" t="t" r="r" b="b"/>
            <a:pathLst>
              <a:path w="283518" h="34603" extrusionOk="0">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Google Shape;93;p5"/>
          <p:cNvSpPr/>
          <p:nvPr/>
        </p:nvSpPr>
        <p:spPr>
          <a:xfrm>
            <a:off x="0" y="3886185"/>
            <a:ext cx="9144000" cy="1257312"/>
          </a:xfrm>
          <a:custGeom>
            <a:avLst/>
            <a:gdLst/>
            <a:ahLst/>
            <a:cxnLst/>
            <a:rect l="l" t="t" r="r" b="b"/>
            <a:pathLst>
              <a:path w="285750" h="39291" extrusionOk="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Google Shape;94;p5"/>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5" name="Google Shape;95;p5"/>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Google Shape;96;p5"/>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Google Shape;97;p5"/>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Google Shape;98;p5"/>
          <p:cNvSpPr txBox="1">
            <a:spLocks noGrp="1"/>
          </p:cNvSpPr>
          <p:nvPr>
            <p:ph type="title"/>
          </p:nvPr>
        </p:nvSpPr>
        <p:spPr>
          <a:xfrm>
            <a:off x="849000" y="393600"/>
            <a:ext cx="7446000" cy="6660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99" name="Google Shape;99;p5"/>
          <p:cNvSpPr txBox="1">
            <a:spLocks noGrp="1"/>
          </p:cNvSpPr>
          <p:nvPr>
            <p:ph type="body" idx="1"/>
          </p:nvPr>
        </p:nvSpPr>
        <p:spPr>
          <a:xfrm>
            <a:off x="849000" y="1243374"/>
            <a:ext cx="7446000" cy="3022500"/>
          </a:xfrm>
          <a:prstGeom prst="rect">
            <a:avLst/>
          </a:prstGeom>
        </p:spPr>
        <p:txBody>
          <a:bodyPr spcFirstLastPara="1" wrap="square" lIns="91425" tIns="91425" rIns="91425" bIns="91425" anchor="t" anchorCtr="0"/>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100" name="Google Shape;100;p5"/>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01"/>
        <p:cNvGrpSpPr/>
        <p:nvPr/>
      </p:nvGrpSpPr>
      <p:grpSpPr>
        <a:xfrm>
          <a:off x="0" y="0"/>
          <a:ext cx="0" cy="0"/>
          <a:chOff x="0" y="0"/>
          <a:chExt cx="0" cy="0"/>
        </a:xfrm>
      </p:grpSpPr>
      <p:sp>
        <p:nvSpPr>
          <p:cNvPr id="102" name="Google Shape;102;p6"/>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3" name="Google Shape;103;p6"/>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Google Shape;104;p6"/>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Google Shape;105;p6"/>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Google Shape;106;p6"/>
          <p:cNvSpPr/>
          <p:nvPr/>
        </p:nvSpPr>
        <p:spPr>
          <a:xfrm>
            <a:off x="0" y="3953694"/>
            <a:ext cx="9144000" cy="1178720"/>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Google Shape;107;p6"/>
          <p:cNvSpPr/>
          <p:nvPr/>
        </p:nvSpPr>
        <p:spPr>
          <a:xfrm>
            <a:off x="35712" y="4025118"/>
            <a:ext cx="9072576" cy="1107296"/>
          </a:xfrm>
          <a:custGeom>
            <a:avLst/>
            <a:gdLst/>
            <a:ahLst/>
            <a:cxnLst/>
            <a:rect l="l" t="t" r="r" b="b"/>
            <a:pathLst>
              <a:path w="283518" h="34603" extrusionOk="0">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Google Shape;108;p6"/>
          <p:cNvSpPr/>
          <p:nvPr/>
        </p:nvSpPr>
        <p:spPr>
          <a:xfrm>
            <a:off x="0" y="3886185"/>
            <a:ext cx="9144000" cy="1257312"/>
          </a:xfrm>
          <a:custGeom>
            <a:avLst/>
            <a:gdLst/>
            <a:ahLst/>
            <a:cxnLst/>
            <a:rect l="l" t="t" r="r" b="b"/>
            <a:pathLst>
              <a:path w="285750" h="39291" extrusionOk="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Google Shape;109;p6"/>
          <p:cNvSpPr txBox="1">
            <a:spLocks noGrp="1"/>
          </p:cNvSpPr>
          <p:nvPr>
            <p:ph type="title"/>
          </p:nvPr>
        </p:nvSpPr>
        <p:spPr>
          <a:xfrm>
            <a:off x="849000" y="393600"/>
            <a:ext cx="7446000" cy="6660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10" name="Google Shape;110;p6"/>
          <p:cNvSpPr txBox="1">
            <a:spLocks noGrp="1"/>
          </p:cNvSpPr>
          <p:nvPr>
            <p:ph type="body" idx="1"/>
          </p:nvPr>
        </p:nvSpPr>
        <p:spPr>
          <a:xfrm>
            <a:off x="849050" y="1276350"/>
            <a:ext cx="3614100" cy="3221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1" name="Google Shape;111;p6"/>
          <p:cNvSpPr txBox="1">
            <a:spLocks noGrp="1"/>
          </p:cNvSpPr>
          <p:nvPr>
            <p:ph type="body" idx="2"/>
          </p:nvPr>
        </p:nvSpPr>
        <p:spPr>
          <a:xfrm>
            <a:off x="4680828" y="1276350"/>
            <a:ext cx="3614100" cy="3221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2" name="Google Shape;112;p6"/>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13"/>
        <p:cNvGrpSpPr/>
        <p:nvPr/>
      </p:nvGrpSpPr>
      <p:grpSpPr>
        <a:xfrm>
          <a:off x="0" y="0"/>
          <a:ext cx="0" cy="0"/>
          <a:chOff x="0" y="0"/>
          <a:chExt cx="0" cy="0"/>
        </a:xfrm>
      </p:grpSpPr>
      <p:sp>
        <p:nvSpPr>
          <p:cNvPr id="114" name="Google Shape;114;p7"/>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 name="Google Shape;115;p7"/>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Google Shape;116;p7"/>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Google Shape;117;p7"/>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Google Shape;118;p7"/>
          <p:cNvSpPr/>
          <p:nvPr/>
        </p:nvSpPr>
        <p:spPr>
          <a:xfrm>
            <a:off x="0" y="3953694"/>
            <a:ext cx="9144000" cy="1178720"/>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Google Shape;119;p7"/>
          <p:cNvSpPr/>
          <p:nvPr/>
        </p:nvSpPr>
        <p:spPr>
          <a:xfrm>
            <a:off x="35712" y="4025118"/>
            <a:ext cx="9072576" cy="1107296"/>
          </a:xfrm>
          <a:custGeom>
            <a:avLst/>
            <a:gdLst/>
            <a:ahLst/>
            <a:cxnLst/>
            <a:rect l="l" t="t" r="r" b="b"/>
            <a:pathLst>
              <a:path w="283518" h="34603" extrusionOk="0">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Google Shape;120;p7"/>
          <p:cNvSpPr/>
          <p:nvPr/>
        </p:nvSpPr>
        <p:spPr>
          <a:xfrm>
            <a:off x="0" y="3886185"/>
            <a:ext cx="9144000" cy="1257312"/>
          </a:xfrm>
          <a:custGeom>
            <a:avLst/>
            <a:gdLst/>
            <a:ahLst/>
            <a:cxnLst/>
            <a:rect l="l" t="t" r="r" b="b"/>
            <a:pathLst>
              <a:path w="285750" h="39291" extrusionOk="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Google Shape;121;p7"/>
          <p:cNvSpPr txBox="1">
            <a:spLocks noGrp="1"/>
          </p:cNvSpPr>
          <p:nvPr>
            <p:ph type="title"/>
          </p:nvPr>
        </p:nvSpPr>
        <p:spPr>
          <a:xfrm>
            <a:off x="849000" y="393600"/>
            <a:ext cx="7446000" cy="666000"/>
          </a:xfrm>
          <a:prstGeom prst="rect">
            <a:avLst/>
          </a:prstGeom>
        </p:spPr>
        <p:txBody>
          <a:bodyPr spcFirstLastPara="1" wrap="square" lIns="91425" tIns="91425" rIns="91425" bIns="91425" anchor="ctr"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22" name="Google Shape;122;p7"/>
          <p:cNvSpPr txBox="1">
            <a:spLocks noGrp="1"/>
          </p:cNvSpPr>
          <p:nvPr>
            <p:ph type="body" idx="1"/>
          </p:nvPr>
        </p:nvSpPr>
        <p:spPr>
          <a:xfrm>
            <a:off x="816925" y="1276350"/>
            <a:ext cx="2400000" cy="29556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23" name="Google Shape;123;p7"/>
          <p:cNvSpPr txBox="1">
            <a:spLocks noGrp="1"/>
          </p:cNvSpPr>
          <p:nvPr>
            <p:ph type="body" idx="2"/>
          </p:nvPr>
        </p:nvSpPr>
        <p:spPr>
          <a:xfrm>
            <a:off x="3339915" y="1276350"/>
            <a:ext cx="2400000" cy="29556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24" name="Google Shape;124;p7"/>
          <p:cNvSpPr txBox="1">
            <a:spLocks noGrp="1"/>
          </p:cNvSpPr>
          <p:nvPr>
            <p:ph type="body" idx="3"/>
          </p:nvPr>
        </p:nvSpPr>
        <p:spPr>
          <a:xfrm>
            <a:off x="5862905" y="1276350"/>
            <a:ext cx="2400000" cy="29556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25" name="Google Shape;125;p7"/>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8"/>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8" name="Google Shape;128;p8"/>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Google Shape;129;p8"/>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Google Shape;130;p8"/>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Google Shape;131;p8"/>
          <p:cNvSpPr/>
          <p:nvPr/>
        </p:nvSpPr>
        <p:spPr>
          <a:xfrm>
            <a:off x="0" y="3953694"/>
            <a:ext cx="9144000" cy="1178720"/>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Google Shape;132;p8"/>
          <p:cNvSpPr/>
          <p:nvPr/>
        </p:nvSpPr>
        <p:spPr>
          <a:xfrm>
            <a:off x="35712" y="4025118"/>
            <a:ext cx="9072576" cy="1107296"/>
          </a:xfrm>
          <a:custGeom>
            <a:avLst/>
            <a:gdLst/>
            <a:ahLst/>
            <a:cxnLst/>
            <a:rect l="l" t="t" r="r" b="b"/>
            <a:pathLst>
              <a:path w="283518" h="34603" extrusionOk="0">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Google Shape;133;p8"/>
          <p:cNvSpPr/>
          <p:nvPr/>
        </p:nvSpPr>
        <p:spPr>
          <a:xfrm>
            <a:off x="0" y="3886185"/>
            <a:ext cx="9144000" cy="1257312"/>
          </a:xfrm>
          <a:custGeom>
            <a:avLst/>
            <a:gdLst/>
            <a:ahLst/>
            <a:cxnLst/>
            <a:rect l="l" t="t" r="r" b="b"/>
            <a:pathLst>
              <a:path w="285750" h="39291" extrusionOk="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Google Shape;134;p8"/>
          <p:cNvSpPr txBox="1">
            <a:spLocks noGrp="1"/>
          </p:cNvSpPr>
          <p:nvPr>
            <p:ph type="title"/>
          </p:nvPr>
        </p:nvSpPr>
        <p:spPr>
          <a:xfrm>
            <a:off x="849000" y="393600"/>
            <a:ext cx="7446000" cy="6660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35" name="Google Shape;135;p8"/>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6"/>
        <p:cNvGrpSpPr/>
        <p:nvPr/>
      </p:nvGrpSpPr>
      <p:grpSpPr>
        <a:xfrm>
          <a:off x="0" y="0"/>
          <a:ext cx="0" cy="0"/>
          <a:chOff x="0" y="0"/>
          <a:chExt cx="0" cy="0"/>
        </a:xfrm>
      </p:grpSpPr>
      <p:grpSp>
        <p:nvGrpSpPr>
          <p:cNvPr id="137" name="Google Shape;137;p9"/>
          <p:cNvGrpSpPr/>
          <p:nvPr/>
        </p:nvGrpSpPr>
        <p:grpSpPr>
          <a:xfrm>
            <a:off x="-1" y="4553740"/>
            <a:ext cx="9150299" cy="589766"/>
            <a:chOff x="0" y="4278697"/>
            <a:chExt cx="13245946" cy="853743"/>
          </a:xfrm>
        </p:grpSpPr>
        <p:sp>
          <p:nvSpPr>
            <p:cNvPr id="138" name="Google Shape;138;p9"/>
            <p:cNvSpPr/>
            <p:nvPr/>
          </p:nvSpPr>
          <p:spPr>
            <a:xfrm>
              <a:off x="0" y="4278697"/>
              <a:ext cx="6622971" cy="853743"/>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Google Shape;139;p9"/>
            <p:cNvSpPr/>
            <p:nvPr/>
          </p:nvSpPr>
          <p:spPr>
            <a:xfrm>
              <a:off x="6622975" y="4278697"/>
              <a:ext cx="6622971" cy="853743"/>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0" name="Google Shape;140;p9"/>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 name="Google Shape;141;p9"/>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Google Shape;142;p9"/>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Google Shape;143;p9"/>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Google Shape;144;p9"/>
          <p:cNvSpPr txBox="1">
            <a:spLocks noGrp="1"/>
          </p:cNvSpPr>
          <p:nvPr>
            <p:ph type="body" idx="1"/>
          </p:nvPr>
        </p:nvSpPr>
        <p:spPr>
          <a:xfrm>
            <a:off x="766025" y="4101500"/>
            <a:ext cx="7611900" cy="5196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400"/>
              <a:buNone/>
              <a:defRPr sz="1400"/>
            </a:lvl1pPr>
          </a:lstStyle>
          <a:p>
            <a:endParaRPr/>
          </a:p>
        </p:txBody>
      </p:sp>
      <p:sp>
        <p:nvSpPr>
          <p:cNvPr id="145" name="Google Shape;145;p9"/>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Day" type="blank">
  <p:cSld name="BLANK">
    <p:spTree>
      <p:nvGrpSpPr>
        <p:cNvPr id="1" name="Shape 146"/>
        <p:cNvGrpSpPr/>
        <p:nvPr/>
      </p:nvGrpSpPr>
      <p:grpSpPr>
        <a:xfrm>
          <a:off x="0" y="0"/>
          <a:ext cx="0" cy="0"/>
          <a:chOff x="0" y="0"/>
          <a:chExt cx="0" cy="0"/>
        </a:xfrm>
      </p:grpSpPr>
      <p:sp>
        <p:nvSpPr>
          <p:cNvPr id="147" name="Google Shape;147;p10"/>
          <p:cNvSpPr/>
          <p:nvPr/>
        </p:nvSpPr>
        <p:spPr>
          <a:xfrm>
            <a:off x="0" y="3953694"/>
            <a:ext cx="9144000" cy="1178720"/>
          </a:xfrm>
          <a:custGeom>
            <a:avLst/>
            <a:gdLst/>
            <a:ahLst/>
            <a:cxnLst/>
            <a:rect l="l" t="t" r="r" b="b"/>
            <a:pathLst>
              <a:path w="285750" h="36835" extrusionOk="0">
                <a:moveTo>
                  <a:pt x="280169" y="0"/>
                </a:moveTo>
                <a:lnTo>
                  <a:pt x="272802" y="4465"/>
                </a:lnTo>
                <a:lnTo>
                  <a:pt x="272802" y="23441"/>
                </a:lnTo>
                <a:lnTo>
                  <a:pt x="264988" y="23441"/>
                </a:lnTo>
                <a:lnTo>
                  <a:pt x="264988" y="12948"/>
                </a:lnTo>
                <a:lnTo>
                  <a:pt x="260524" y="12948"/>
                </a:lnTo>
                <a:lnTo>
                  <a:pt x="260524" y="6028"/>
                </a:lnTo>
                <a:lnTo>
                  <a:pt x="253157" y="6028"/>
                </a:lnTo>
                <a:lnTo>
                  <a:pt x="253157" y="19869"/>
                </a:lnTo>
                <a:lnTo>
                  <a:pt x="232395" y="15404"/>
                </a:lnTo>
                <a:lnTo>
                  <a:pt x="232395" y="7144"/>
                </a:lnTo>
                <a:lnTo>
                  <a:pt x="225698" y="7144"/>
                </a:lnTo>
                <a:lnTo>
                  <a:pt x="225698" y="19422"/>
                </a:lnTo>
                <a:lnTo>
                  <a:pt x="216098" y="19422"/>
                </a:lnTo>
                <a:lnTo>
                  <a:pt x="216098" y="9153"/>
                </a:lnTo>
                <a:lnTo>
                  <a:pt x="214313" y="9153"/>
                </a:lnTo>
                <a:lnTo>
                  <a:pt x="214313" y="8483"/>
                </a:lnTo>
                <a:lnTo>
                  <a:pt x="210071" y="8483"/>
                </a:lnTo>
                <a:lnTo>
                  <a:pt x="210071" y="9153"/>
                </a:lnTo>
                <a:lnTo>
                  <a:pt x="208731" y="9153"/>
                </a:lnTo>
                <a:lnTo>
                  <a:pt x="208731" y="18083"/>
                </a:lnTo>
                <a:lnTo>
                  <a:pt x="200695" y="18083"/>
                </a:lnTo>
                <a:lnTo>
                  <a:pt x="200695" y="6028"/>
                </a:lnTo>
                <a:lnTo>
                  <a:pt x="198462" y="6028"/>
                </a:lnTo>
                <a:lnTo>
                  <a:pt x="198351" y="5693"/>
                </a:lnTo>
                <a:lnTo>
                  <a:pt x="198239" y="5414"/>
                </a:lnTo>
                <a:lnTo>
                  <a:pt x="198072" y="5135"/>
                </a:lnTo>
                <a:lnTo>
                  <a:pt x="197848" y="4911"/>
                </a:lnTo>
                <a:lnTo>
                  <a:pt x="197625" y="4744"/>
                </a:lnTo>
                <a:lnTo>
                  <a:pt x="197346" y="4577"/>
                </a:lnTo>
                <a:lnTo>
                  <a:pt x="197011" y="4521"/>
                </a:lnTo>
                <a:lnTo>
                  <a:pt x="196676" y="4465"/>
                </a:lnTo>
                <a:lnTo>
                  <a:pt x="196342" y="4521"/>
                </a:lnTo>
                <a:lnTo>
                  <a:pt x="196007" y="4577"/>
                </a:lnTo>
                <a:lnTo>
                  <a:pt x="195728" y="4744"/>
                </a:lnTo>
                <a:lnTo>
                  <a:pt x="195504" y="4911"/>
                </a:lnTo>
                <a:lnTo>
                  <a:pt x="195281" y="5135"/>
                </a:lnTo>
                <a:lnTo>
                  <a:pt x="195114" y="5414"/>
                </a:lnTo>
                <a:lnTo>
                  <a:pt x="195002" y="5693"/>
                </a:lnTo>
                <a:lnTo>
                  <a:pt x="194890" y="6028"/>
                </a:lnTo>
                <a:lnTo>
                  <a:pt x="192881" y="6028"/>
                </a:lnTo>
                <a:lnTo>
                  <a:pt x="192881" y="14734"/>
                </a:lnTo>
                <a:lnTo>
                  <a:pt x="182166" y="14734"/>
                </a:lnTo>
                <a:lnTo>
                  <a:pt x="182166" y="19869"/>
                </a:lnTo>
                <a:lnTo>
                  <a:pt x="172789" y="19869"/>
                </a:lnTo>
                <a:lnTo>
                  <a:pt x="172789" y="14734"/>
                </a:lnTo>
                <a:lnTo>
                  <a:pt x="167432" y="12502"/>
                </a:lnTo>
                <a:lnTo>
                  <a:pt x="167432" y="16967"/>
                </a:lnTo>
                <a:lnTo>
                  <a:pt x="160511" y="16967"/>
                </a:lnTo>
                <a:lnTo>
                  <a:pt x="160511" y="8037"/>
                </a:lnTo>
                <a:lnTo>
                  <a:pt x="154260" y="8037"/>
                </a:lnTo>
                <a:lnTo>
                  <a:pt x="154260" y="6697"/>
                </a:lnTo>
                <a:lnTo>
                  <a:pt x="152251" y="6697"/>
                </a:lnTo>
                <a:lnTo>
                  <a:pt x="152251" y="8037"/>
                </a:lnTo>
                <a:lnTo>
                  <a:pt x="150912" y="8037"/>
                </a:lnTo>
                <a:lnTo>
                  <a:pt x="150912" y="21655"/>
                </a:lnTo>
                <a:lnTo>
                  <a:pt x="138410" y="21655"/>
                </a:lnTo>
                <a:lnTo>
                  <a:pt x="138410" y="8037"/>
                </a:lnTo>
                <a:lnTo>
                  <a:pt x="130597" y="8037"/>
                </a:lnTo>
                <a:lnTo>
                  <a:pt x="130597" y="18976"/>
                </a:lnTo>
                <a:lnTo>
                  <a:pt x="127695" y="18976"/>
                </a:lnTo>
                <a:lnTo>
                  <a:pt x="127695" y="11162"/>
                </a:lnTo>
                <a:lnTo>
                  <a:pt x="121890" y="11162"/>
                </a:lnTo>
                <a:lnTo>
                  <a:pt x="121890" y="18976"/>
                </a:lnTo>
                <a:lnTo>
                  <a:pt x="120774" y="18976"/>
                </a:lnTo>
                <a:lnTo>
                  <a:pt x="120774" y="20538"/>
                </a:lnTo>
                <a:lnTo>
                  <a:pt x="109165" y="20538"/>
                </a:lnTo>
                <a:lnTo>
                  <a:pt x="109165" y="12948"/>
                </a:lnTo>
                <a:lnTo>
                  <a:pt x="99343" y="12948"/>
                </a:lnTo>
                <a:lnTo>
                  <a:pt x="99343" y="11162"/>
                </a:lnTo>
                <a:lnTo>
                  <a:pt x="93762" y="11162"/>
                </a:lnTo>
                <a:lnTo>
                  <a:pt x="93762" y="22994"/>
                </a:lnTo>
                <a:lnTo>
                  <a:pt x="86841" y="22994"/>
                </a:lnTo>
                <a:lnTo>
                  <a:pt x="86841" y="14734"/>
                </a:lnTo>
                <a:lnTo>
                  <a:pt x="84386" y="14734"/>
                </a:lnTo>
                <a:lnTo>
                  <a:pt x="84386" y="12948"/>
                </a:lnTo>
                <a:lnTo>
                  <a:pt x="80144" y="12948"/>
                </a:lnTo>
                <a:lnTo>
                  <a:pt x="80144" y="14734"/>
                </a:lnTo>
                <a:lnTo>
                  <a:pt x="77465" y="14734"/>
                </a:lnTo>
                <a:lnTo>
                  <a:pt x="77465" y="21655"/>
                </a:lnTo>
                <a:lnTo>
                  <a:pt x="56927" y="21655"/>
                </a:lnTo>
                <a:lnTo>
                  <a:pt x="56927" y="16297"/>
                </a:lnTo>
                <a:lnTo>
                  <a:pt x="51346" y="16297"/>
                </a:lnTo>
                <a:lnTo>
                  <a:pt x="51346" y="8037"/>
                </a:lnTo>
                <a:lnTo>
                  <a:pt x="45318" y="10269"/>
                </a:lnTo>
                <a:lnTo>
                  <a:pt x="45318" y="27682"/>
                </a:lnTo>
                <a:lnTo>
                  <a:pt x="33710" y="27682"/>
                </a:lnTo>
                <a:lnTo>
                  <a:pt x="33710" y="11162"/>
                </a:lnTo>
                <a:lnTo>
                  <a:pt x="25673" y="11162"/>
                </a:lnTo>
                <a:lnTo>
                  <a:pt x="25673" y="21878"/>
                </a:lnTo>
                <a:lnTo>
                  <a:pt x="8037" y="21878"/>
                </a:lnTo>
                <a:lnTo>
                  <a:pt x="8037" y="16967"/>
                </a:lnTo>
                <a:lnTo>
                  <a:pt x="0" y="16967"/>
                </a:lnTo>
                <a:lnTo>
                  <a:pt x="0" y="36835"/>
                </a:lnTo>
                <a:lnTo>
                  <a:pt x="285750" y="36835"/>
                </a:lnTo>
                <a:lnTo>
                  <a:pt x="285750" y="16743"/>
                </a:lnTo>
                <a:lnTo>
                  <a:pt x="280169" y="16743"/>
                </a:lnTo>
                <a:lnTo>
                  <a:pt x="280169" y="0"/>
                </a:lnTo>
                <a:close/>
              </a:path>
            </a:pathLst>
          </a:custGeom>
          <a:solidFill>
            <a:srgbClr val="1C4587">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Google Shape;148;p10"/>
          <p:cNvSpPr/>
          <p:nvPr/>
        </p:nvSpPr>
        <p:spPr>
          <a:xfrm>
            <a:off x="35712" y="4025118"/>
            <a:ext cx="9072576" cy="1107296"/>
          </a:xfrm>
          <a:custGeom>
            <a:avLst/>
            <a:gdLst/>
            <a:ahLst/>
            <a:cxnLst/>
            <a:rect l="l" t="t" r="r" b="b"/>
            <a:pathLst>
              <a:path w="283518" h="34603" extrusionOk="0">
                <a:moveTo>
                  <a:pt x="110059" y="1"/>
                </a:moveTo>
                <a:lnTo>
                  <a:pt x="110059" y="2010"/>
                </a:lnTo>
                <a:lnTo>
                  <a:pt x="108273" y="2010"/>
                </a:lnTo>
                <a:lnTo>
                  <a:pt x="108273" y="5135"/>
                </a:lnTo>
                <a:lnTo>
                  <a:pt x="105817" y="5135"/>
                </a:lnTo>
                <a:lnTo>
                  <a:pt x="105817" y="29245"/>
                </a:lnTo>
                <a:lnTo>
                  <a:pt x="100236" y="29245"/>
                </a:lnTo>
                <a:lnTo>
                  <a:pt x="100236" y="16297"/>
                </a:lnTo>
                <a:lnTo>
                  <a:pt x="90413" y="16297"/>
                </a:lnTo>
                <a:lnTo>
                  <a:pt x="90413" y="26622"/>
                </a:lnTo>
                <a:lnTo>
                  <a:pt x="83046" y="29859"/>
                </a:lnTo>
                <a:lnTo>
                  <a:pt x="83046" y="22771"/>
                </a:lnTo>
                <a:lnTo>
                  <a:pt x="80144" y="22771"/>
                </a:lnTo>
                <a:lnTo>
                  <a:pt x="80144" y="29245"/>
                </a:lnTo>
                <a:lnTo>
                  <a:pt x="73224" y="29245"/>
                </a:lnTo>
                <a:lnTo>
                  <a:pt x="73224" y="24557"/>
                </a:lnTo>
                <a:lnTo>
                  <a:pt x="69429" y="24557"/>
                </a:lnTo>
                <a:lnTo>
                  <a:pt x="69429" y="11386"/>
                </a:lnTo>
                <a:lnTo>
                  <a:pt x="59159" y="13228"/>
                </a:lnTo>
                <a:lnTo>
                  <a:pt x="59159" y="24557"/>
                </a:lnTo>
                <a:lnTo>
                  <a:pt x="53355" y="24557"/>
                </a:lnTo>
                <a:lnTo>
                  <a:pt x="53355" y="29245"/>
                </a:lnTo>
                <a:lnTo>
                  <a:pt x="45765" y="29245"/>
                </a:lnTo>
                <a:lnTo>
                  <a:pt x="45765" y="13842"/>
                </a:lnTo>
                <a:lnTo>
                  <a:pt x="41747" y="13842"/>
                </a:lnTo>
                <a:lnTo>
                  <a:pt x="41747" y="5135"/>
                </a:lnTo>
                <a:lnTo>
                  <a:pt x="28352" y="5135"/>
                </a:lnTo>
                <a:lnTo>
                  <a:pt x="28352" y="25450"/>
                </a:lnTo>
                <a:lnTo>
                  <a:pt x="20762" y="25450"/>
                </a:lnTo>
                <a:lnTo>
                  <a:pt x="20762" y="16297"/>
                </a:lnTo>
                <a:lnTo>
                  <a:pt x="19311" y="16297"/>
                </a:lnTo>
                <a:lnTo>
                  <a:pt x="19143" y="15348"/>
                </a:lnTo>
                <a:lnTo>
                  <a:pt x="19032" y="14902"/>
                </a:lnTo>
                <a:lnTo>
                  <a:pt x="18864" y="14511"/>
                </a:lnTo>
                <a:lnTo>
                  <a:pt x="18585" y="14121"/>
                </a:lnTo>
                <a:lnTo>
                  <a:pt x="18306" y="13786"/>
                </a:lnTo>
                <a:lnTo>
                  <a:pt x="17915" y="13507"/>
                </a:lnTo>
                <a:lnTo>
                  <a:pt x="17525" y="13339"/>
                </a:lnTo>
                <a:lnTo>
                  <a:pt x="17078" y="13228"/>
                </a:lnTo>
                <a:lnTo>
                  <a:pt x="16632" y="13172"/>
                </a:lnTo>
                <a:lnTo>
                  <a:pt x="16185" y="13228"/>
                </a:lnTo>
                <a:lnTo>
                  <a:pt x="15739" y="13339"/>
                </a:lnTo>
                <a:lnTo>
                  <a:pt x="15348" y="13507"/>
                </a:lnTo>
                <a:lnTo>
                  <a:pt x="14957" y="13786"/>
                </a:lnTo>
                <a:lnTo>
                  <a:pt x="14678" y="14121"/>
                </a:lnTo>
                <a:lnTo>
                  <a:pt x="14399" y="14511"/>
                </a:lnTo>
                <a:lnTo>
                  <a:pt x="14232" y="14902"/>
                </a:lnTo>
                <a:lnTo>
                  <a:pt x="14120" y="15348"/>
                </a:lnTo>
                <a:lnTo>
                  <a:pt x="13953" y="16297"/>
                </a:lnTo>
                <a:lnTo>
                  <a:pt x="12502" y="16297"/>
                </a:lnTo>
                <a:lnTo>
                  <a:pt x="12502" y="21153"/>
                </a:lnTo>
                <a:lnTo>
                  <a:pt x="4242" y="23385"/>
                </a:lnTo>
                <a:lnTo>
                  <a:pt x="4242" y="29245"/>
                </a:lnTo>
                <a:lnTo>
                  <a:pt x="0" y="29245"/>
                </a:lnTo>
                <a:lnTo>
                  <a:pt x="0" y="34603"/>
                </a:lnTo>
                <a:lnTo>
                  <a:pt x="283518" y="34603"/>
                </a:lnTo>
                <a:lnTo>
                  <a:pt x="283518" y="25450"/>
                </a:lnTo>
                <a:lnTo>
                  <a:pt x="275258" y="25450"/>
                </a:lnTo>
                <a:lnTo>
                  <a:pt x="275258" y="11163"/>
                </a:lnTo>
                <a:lnTo>
                  <a:pt x="268114" y="11163"/>
                </a:lnTo>
                <a:lnTo>
                  <a:pt x="268114" y="19423"/>
                </a:lnTo>
                <a:lnTo>
                  <a:pt x="255389" y="19423"/>
                </a:lnTo>
                <a:lnTo>
                  <a:pt x="255389" y="29245"/>
                </a:lnTo>
                <a:lnTo>
                  <a:pt x="247576" y="29245"/>
                </a:lnTo>
                <a:lnTo>
                  <a:pt x="247576" y="5135"/>
                </a:lnTo>
                <a:lnTo>
                  <a:pt x="244450" y="5135"/>
                </a:lnTo>
                <a:lnTo>
                  <a:pt x="244450" y="4075"/>
                </a:lnTo>
                <a:lnTo>
                  <a:pt x="244339" y="3405"/>
                </a:lnTo>
                <a:lnTo>
                  <a:pt x="244171" y="2791"/>
                </a:lnTo>
                <a:lnTo>
                  <a:pt x="243892" y="2289"/>
                </a:lnTo>
                <a:lnTo>
                  <a:pt x="243502" y="1787"/>
                </a:lnTo>
                <a:lnTo>
                  <a:pt x="242999" y="1452"/>
                </a:lnTo>
                <a:lnTo>
                  <a:pt x="242441" y="1117"/>
                </a:lnTo>
                <a:lnTo>
                  <a:pt x="241883" y="949"/>
                </a:lnTo>
                <a:lnTo>
                  <a:pt x="241213" y="894"/>
                </a:lnTo>
                <a:lnTo>
                  <a:pt x="240544" y="949"/>
                </a:lnTo>
                <a:lnTo>
                  <a:pt x="239986" y="1117"/>
                </a:lnTo>
                <a:lnTo>
                  <a:pt x="239427" y="1452"/>
                </a:lnTo>
                <a:lnTo>
                  <a:pt x="238925" y="1787"/>
                </a:lnTo>
                <a:lnTo>
                  <a:pt x="238534" y="2289"/>
                </a:lnTo>
                <a:lnTo>
                  <a:pt x="238255" y="2791"/>
                </a:lnTo>
                <a:lnTo>
                  <a:pt x="238088" y="3405"/>
                </a:lnTo>
                <a:lnTo>
                  <a:pt x="237976" y="4075"/>
                </a:lnTo>
                <a:lnTo>
                  <a:pt x="237976" y="5135"/>
                </a:lnTo>
                <a:lnTo>
                  <a:pt x="235074" y="5135"/>
                </a:lnTo>
                <a:lnTo>
                  <a:pt x="235074" y="21878"/>
                </a:lnTo>
                <a:lnTo>
                  <a:pt x="226368" y="30864"/>
                </a:lnTo>
                <a:lnTo>
                  <a:pt x="226368" y="894"/>
                </a:lnTo>
                <a:lnTo>
                  <a:pt x="221010" y="5637"/>
                </a:lnTo>
                <a:lnTo>
                  <a:pt x="221010" y="21432"/>
                </a:lnTo>
                <a:lnTo>
                  <a:pt x="216322" y="21432"/>
                </a:lnTo>
                <a:lnTo>
                  <a:pt x="216322" y="13842"/>
                </a:lnTo>
                <a:lnTo>
                  <a:pt x="204490" y="13842"/>
                </a:lnTo>
                <a:lnTo>
                  <a:pt x="204490" y="29245"/>
                </a:lnTo>
                <a:lnTo>
                  <a:pt x="195114" y="29245"/>
                </a:lnTo>
                <a:lnTo>
                  <a:pt x="195114" y="11163"/>
                </a:lnTo>
                <a:lnTo>
                  <a:pt x="185961" y="11163"/>
                </a:lnTo>
                <a:lnTo>
                  <a:pt x="185961" y="29245"/>
                </a:lnTo>
                <a:lnTo>
                  <a:pt x="177255" y="29245"/>
                </a:lnTo>
                <a:lnTo>
                  <a:pt x="177255" y="16297"/>
                </a:lnTo>
                <a:lnTo>
                  <a:pt x="174799" y="16297"/>
                </a:lnTo>
                <a:lnTo>
                  <a:pt x="174799" y="29692"/>
                </a:lnTo>
                <a:lnTo>
                  <a:pt x="166316" y="26678"/>
                </a:lnTo>
                <a:lnTo>
                  <a:pt x="166316" y="19423"/>
                </a:lnTo>
                <a:lnTo>
                  <a:pt x="163190" y="19423"/>
                </a:lnTo>
                <a:lnTo>
                  <a:pt x="163190" y="11832"/>
                </a:lnTo>
                <a:lnTo>
                  <a:pt x="155600" y="11832"/>
                </a:lnTo>
                <a:lnTo>
                  <a:pt x="155600" y="19423"/>
                </a:lnTo>
                <a:lnTo>
                  <a:pt x="144884" y="19423"/>
                </a:lnTo>
                <a:lnTo>
                  <a:pt x="144884" y="15293"/>
                </a:lnTo>
                <a:lnTo>
                  <a:pt x="134615" y="11609"/>
                </a:lnTo>
                <a:lnTo>
                  <a:pt x="134615" y="23664"/>
                </a:lnTo>
                <a:lnTo>
                  <a:pt x="123900" y="23664"/>
                </a:lnTo>
                <a:lnTo>
                  <a:pt x="123900" y="13842"/>
                </a:lnTo>
                <a:lnTo>
                  <a:pt x="117426" y="13842"/>
                </a:lnTo>
                <a:lnTo>
                  <a:pt x="117426" y="5135"/>
                </a:lnTo>
                <a:lnTo>
                  <a:pt x="114523" y="5135"/>
                </a:lnTo>
                <a:lnTo>
                  <a:pt x="114523" y="2010"/>
                </a:lnTo>
                <a:lnTo>
                  <a:pt x="112738" y="2010"/>
                </a:lnTo>
                <a:lnTo>
                  <a:pt x="112738" y="1"/>
                </a:lnTo>
                <a:close/>
              </a:path>
            </a:pathLst>
          </a:custGeom>
          <a:solidFill>
            <a:srgbClr val="3D85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Google Shape;149;p10"/>
          <p:cNvSpPr/>
          <p:nvPr/>
        </p:nvSpPr>
        <p:spPr>
          <a:xfrm>
            <a:off x="0" y="3886185"/>
            <a:ext cx="9144000" cy="1257312"/>
          </a:xfrm>
          <a:custGeom>
            <a:avLst/>
            <a:gdLst/>
            <a:ahLst/>
            <a:cxnLst/>
            <a:rect l="l" t="t" r="r" b="b"/>
            <a:pathLst>
              <a:path w="285750" h="39291" extrusionOk="0">
                <a:moveTo>
                  <a:pt x="241381" y="11832"/>
                </a:moveTo>
                <a:lnTo>
                  <a:pt x="241381" y="15348"/>
                </a:lnTo>
                <a:lnTo>
                  <a:pt x="239762" y="15348"/>
                </a:lnTo>
                <a:lnTo>
                  <a:pt x="239762" y="11832"/>
                </a:lnTo>
                <a:close/>
                <a:moveTo>
                  <a:pt x="244450" y="11832"/>
                </a:moveTo>
                <a:lnTo>
                  <a:pt x="244450" y="15348"/>
                </a:lnTo>
                <a:lnTo>
                  <a:pt x="242832" y="15348"/>
                </a:lnTo>
                <a:lnTo>
                  <a:pt x="242832" y="11832"/>
                </a:lnTo>
                <a:close/>
                <a:moveTo>
                  <a:pt x="226591" y="8484"/>
                </a:moveTo>
                <a:lnTo>
                  <a:pt x="226591" y="17190"/>
                </a:lnTo>
                <a:lnTo>
                  <a:pt x="225698" y="17190"/>
                </a:lnTo>
                <a:lnTo>
                  <a:pt x="225698" y="9600"/>
                </a:lnTo>
                <a:lnTo>
                  <a:pt x="226591" y="8484"/>
                </a:lnTo>
                <a:close/>
                <a:moveTo>
                  <a:pt x="241381" y="17134"/>
                </a:moveTo>
                <a:lnTo>
                  <a:pt x="241381" y="20650"/>
                </a:lnTo>
                <a:lnTo>
                  <a:pt x="239762" y="20650"/>
                </a:lnTo>
                <a:lnTo>
                  <a:pt x="239762" y="17134"/>
                </a:lnTo>
                <a:close/>
                <a:moveTo>
                  <a:pt x="244450" y="17134"/>
                </a:moveTo>
                <a:lnTo>
                  <a:pt x="244450" y="20650"/>
                </a:lnTo>
                <a:lnTo>
                  <a:pt x="242832" y="20650"/>
                </a:lnTo>
                <a:lnTo>
                  <a:pt x="242832" y="17134"/>
                </a:lnTo>
                <a:close/>
                <a:moveTo>
                  <a:pt x="194221" y="17860"/>
                </a:moveTo>
                <a:lnTo>
                  <a:pt x="194221" y="21320"/>
                </a:lnTo>
                <a:lnTo>
                  <a:pt x="192212" y="21320"/>
                </a:lnTo>
                <a:lnTo>
                  <a:pt x="192212" y="17860"/>
                </a:lnTo>
                <a:close/>
                <a:moveTo>
                  <a:pt x="216098" y="20762"/>
                </a:moveTo>
                <a:lnTo>
                  <a:pt x="216098" y="21822"/>
                </a:lnTo>
                <a:lnTo>
                  <a:pt x="207169" y="21822"/>
                </a:lnTo>
                <a:lnTo>
                  <a:pt x="207169" y="20762"/>
                </a:lnTo>
                <a:close/>
                <a:moveTo>
                  <a:pt x="64517" y="19869"/>
                </a:moveTo>
                <a:lnTo>
                  <a:pt x="64517" y="21878"/>
                </a:lnTo>
                <a:lnTo>
                  <a:pt x="62508" y="21878"/>
                </a:lnTo>
                <a:lnTo>
                  <a:pt x="62508" y="19869"/>
                </a:lnTo>
                <a:close/>
                <a:moveTo>
                  <a:pt x="68312" y="19869"/>
                </a:moveTo>
                <a:lnTo>
                  <a:pt x="68312" y="21878"/>
                </a:lnTo>
                <a:lnTo>
                  <a:pt x="66303" y="21878"/>
                </a:lnTo>
                <a:lnTo>
                  <a:pt x="66303" y="19869"/>
                </a:lnTo>
                <a:close/>
                <a:moveTo>
                  <a:pt x="45318" y="21208"/>
                </a:moveTo>
                <a:lnTo>
                  <a:pt x="45318" y="22213"/>
                </a:lnTo>
                <a:lnTo>
                  <a:pt x="40853" y="22213"/>
                </a:lnTo>
                <a:lnTo>
                  <a:pt x="40853" y="21208"/>
                </a:lnTo>
                <a:close/>
                <a:moveTo>
                  <a:pt x="138522" y="19423"/>
                </a:moveTo>
                <a:lnTo>
                  <a:pt x="138857" y="19478"/>
                </a:lnTo>
                <a:lnTo>
                  <a:pt x="139192" y="19534"/>
                </a:lnTo>
                <a:lnTo>
                  <a:pt x="139471" y="19702"/>
                </a:lnTo>
                <a:lnTo>
                  <a:pt x="139694" y="19925"/>
                </a:lnTo>
                <a:lnTo>
                  <a:pt x="139917" y="20148"/>
                </a:lnTo>
                <a:lnTo>
                  <a:pt x="140084" y="20427"/>
                </a:lnTo>
                <a:lnTo>
                  <a:pt x="140140" y="20762"/>
                </a:lnTo>
                <a:lnTo>
                  <a:pt x="140196" y="21097"/>
                </a:lnTo>
                <a:lnTo>
                  <a:pt x="140140" y="21432"/>
                </a:lnTo>
                <a:lnTo>
                  <a:pt x="140084" y="21767"/>
                </a:lnTo>
                <a:lnTo>
                  <a:pt x="139917" y="22046"/>
                </a:lnTo>
                <a:lnTo>
                  <a:pt x="139694" y="22269"/>
                </a:lnTo>
                <a:lnTo>
                  <a:pt x="139471" y="22492"/>
                </a:lnTo>
                <a:lnTo>
                  <a:pt x="139192" y="22660"/>
                </a:lnTo>
                <a:lnTo>
                  <a:pt x="138857" y="22715"/>
                </a:lnTo>
                <a:lnTo>
                  <a:pt x="138522" y="22771"/>
                </a:lnTo>
                <a:lnTo>
                  <a:pt x="138187" y="22715"/>
                </a:lnTo>
                <a:lnTo>
                  <a:pt x="137852" y="22660"/>
                </a:lnTo>
                <a:lnTo>
                  <a:pt x="137573" y="22492"/>
                </a:lnTo>
                <a:lnTo>
                  <a:pt x="137350" y="22269"/>
                </a:lnTo>
                <a:lnTo>
                  <a:pt x="137127" y="22046"/>
                </a:lnTo>
                <a:lnTo>
                  <a:pt x="136959" y="21767"/>
                </a:lnTo>
                <a:lnTo>
                  <a:pt x="136903" y="21432"/>
                </a:lnTo>
                <a:lnTo>
                  <a:pt x="136847" y="21097"/>
                </a:lnTo>
                <a:lnTo>
                  <a:pt x="136903" y="20762"/>
                </a:lnTo>
                <a:lnTo>
                  <a:pt x="136959" y="20427"/>
                </a:lnTo>
                <a:lnTo>
                  <a:pt x="137127" y="20148"/>
                </a:lnTo>
                <a:lnTo>
                  <a:pt x="137350" y="19925"/>
                </a:lnTo>
                <a:lnTo>
                  <a:pt x="137573" y="19702"/>
                </a:lnTo>
                <a:lnTo>
                  <a:pt x="137852" y="19534"/>
                </a:lnTo>
                <a:lnTo>
                  <a:pt x="138187" y="19478"/>
                </a:lnTo>
                <a:lnTo>
                  <a:pt x="138522" y="19423"/>
                </a:lnTo>
                <a:close/>
                <a:moveTo>
                  <a:pt x="64517" y="22883"/>
                </a:moveTo>
                <a:lnTo>
                  <a:pt x="64517" y="24892"/>
                </a:lnTo>
                <a:lnTo>
                  <a:pt x="62508" y="24892"/>
                </a:lnTo>
                <a:lnTo>
                  <a:pt x="62508" y="22883"/>
                </a:lnTo>
                <a:close/>
                <a:moveTo>
                  <a:pt x="68312" y="22883"/>
                </a:moveTo>
                <a:lnTo>
                  <a:pt x="68312" y="24892"/>
                </a:lnTo>
                <a:lnTo>
                  <a:pt x="66303" y="24892"/>
                </a:lnTo>
                <a:lnTo>
                  <a:pt x="66303" y="22883"/>
                </a:lnTo>
                <a:close/>
                <a:moveTo>
                  <a:pt x="216098" y="24334"/>
                </a:moveTo>
                <a:lnTo>
                  <a:pt x="216098" y="25450"/>
                </a:lnTo>
                <a:lnTo>
                  <a:pt x="207169" y="25450"/>
                </a:lnTo>
                <a:lnTo>
                  <a:pt x="207169" y="24334"/>
                </a:lnTo>
                <a:close/>
                <a:moveTo>
                  <a:pt x="45318" y="24501"/>
                </a:moveTo>
                <a:lnTo>
                  <a:pt x="45318" y="25506"/>
                </a:lnTo>
                <a:lnTo>
                  <a:pt x="40853" y="25506"/>
                </a:lnTo>
                <a:lnTo>
                  <a:pt x="40853" y="24501"/>
                </a:lnTo>
                <a:close/>
                <a:moveTo>
                  <a:pt x="241381" y="22380"/>
                </a:moveTo>
                <a:lnTo>
                  <a:pt x="241381" y="25897"/>
                </a:lnTo>
                <a:lnTo>
                  <a:pt x="239762" y="25897"/>
                </a:lnTo>
                <a:lnTo>
                  <a:pt x="239762" y="22380"/>
                </a:lnTo>
                <a:close/>
                <a:moveTo>
                  <a:pt x="244450" y="22380"/>
                </a:moveTo>
                <a:lnTo>
                  <a:pt x="244450" y="25897"/>
                </a:lnTo>
                <a:lnTo>
                  <a:pt x="242832" y="25897"/>
                </a:lnTo>
                <a:lnTo>
                  <a:pt x="242832" y="22380"/>
                </a:lnTo>
                <a:close/>
                <a:moveTo>
                  <a:pt x="194221" y="23106"/>
                </a:moveTo>
                <a:lnTo>
                  <a:pt x="194221" y="26566"/>
                </a:lnTo>
                <a:lnTo>
                  <a:pt x="192212" y="26566"/>
                </a:lnTo>
                <a:lnTo>
                  <a:pt x="192212" y="23106"/>
                </a:lnTo>
                <a:close/>
                <a:moveTo>
                  <a:pt x="64517" y="25897"/>
                </a:moveTo>
                <a:lnTo>
                  <a:pt x="64517" y="27906"/>
                </a:lnTo>
                <a:lnTo>
                  <a:pt x="62508" y="27906"/>
                </a:lnTo>
                <a:lnTo>
                  <a:pt x="62508" y="25897"/>
                </a:lnTo>
                <a:close/>
                <a:moveTo>
                  <a:pt x="68312" y="25897"/>
                </a:moveTo>
                <a:lnTo>
                  <a:pt x="68312" y="27906"/>
                </a:lnTo>
                <a:lnTo>
                  <a:pt x="66303" y="27906"/>
                </a:lnTo>
                <a:lnTo>
                  <a:pt x="66303" y="25897"/>
                </a:lnTo>
                <a:close/>
                <a:moveTo>
                  <a:pt x="45318" y="27850"/>
                </a:moveTo>
                <a:lnTo>
                  <a:pt x="45318" y="28854"/>
                </a:lnTo>
                <a:lnTo>
                  <a:pt x="40853" y="28854"/>
                </a:lnTo>
                <a:lnTo>
                  <a:pt x="40853" y="27850"/>
                </a:lnTo>
                <a:close/>
                <a:moveTo>
                  <a:pt x="216098" y="27906"/>
                </a:moveTo>
                <a:lnTo>
                  <a:pt x="216098" y="29022"/>
                </a:lnTo>
                <a:lnTo>
                  <a:pt x="207169" y="29022"/>
                </a:lnTo>
                <a:lnTo>
                  <a:pt x="207169" y="27906"/>
                </a:lnTo>
                <a:close/>
                <a:moveTo>
                  <a:pt x="82767" y="28352"/>
                </a:moveTo>
                <a:lnTo>
                  <a:pt x="82934" y="28408"/>
                </a:lnTo>
                <a:lnTo>
                  <a:pt x="83214" y="28631"/>
                </a:lnTo>
                <a:lnTo>
                  <a:pt x="83437" y="28910"/>
                </a:lnTo>
                <a:lnTo>
                  <a:pt x="83493" y="29078"/>
                </a:lnTo>
                <a:lnTo>
                  <a:pt x="83493" y="29245"/>
                </a:lnTo>
                <a:lnTo>
                  <a:pt x="83493" y="29413"/>
                </a:lnTo>
                <a:lnTo>
                  <a:pt x="83437" y="29580"/>
                </a:lnTo>
                <a:lnTo>
                  <a:pt x="83214" y="29859"/>
                </a:lnTo>
                <a:lnTo>
                  <a:pt x="82934" y="30082"/>
                </a:lnTo>
                <a:lnTo>
                  <a:pt x="82767" y="30138"/>
                </a:lnTo>
                <a:lnTo>
                  <a:pt x="82432" y="30138"/>
                </a:lnTo>
                <a:lnTo>
                  <a:pt x="82265" y="30082"/>
                </a:lnTo>
                <a:lnTo>
                  <a:pt x="81986" y="29859"/>
                </a:lnTo>
                <a:lnTo>
                  <a:pt x="81762" y="29580"/>
                </a:lnTo>
                <a:lnTo>
                  <a:pt x="81707" y="29413"/>
                </a:lnTo>
                <a:lnTo>
                  <a:pt x="81707" y="29245"/>
                </a:lnTo>
                <a:lnTo>
                  <a:pt x="81707" y="29078"/>
                </a:lnTo>
                <a:lnTo>
                  <a:pt x="81762" y="28910"/>
                </a:lnTo>
                <a:lnTo>
                  <a:pt x="81986" y="28631"/>
                </a:lnTo>
                <a:lnTo>
                  <a:pt x="82265" y="28408"/>
                </a:lnTo>
                <a:lnTo>
                  <a:pt x="82432" y="28352"/>
                </a:lnTo>
                <a:close/>
                <a:moveTo>
                  <a:pt x="45318" y="31143"/>
                </a:moveTo>
                <a:lnTo>
                  <a:pt x="45318" y="32147"/>
                </a:lnTo>
                <a:lnTo>
                  <a:pt x="40853" y="32147"/>
                </a:lnTo>
                <a:lnTo>
                  <a:pt x="40853" y="31143"/>
                </a:lnTo>
                <a:close/>
                <a:moveTo>
                  <a:pt x="8037" y="28352"/>
                </a:moveTo>
                <a:lnTo>
                  <a:pt x="8037" y="32594"/>
                </a:lnTo>
                <a:lnTo>
                  <a:pt x="6028" y="32594"/>
                </a:lnTo>
                <a:lnTo>
                  <a:pt x="6028" y="28352"/>
                </a:lnTo>
                <a:close/>
                <a:moveTo>
                  <a:pt x="216098" y="31533"/>
                </a:moveTo>
                <a:lnTo>
                  <a:pt x="216098" y="32594"/>
                </a:lnTo>
                <a:lnTo>
                  <a:pt x="207169" y="32594"/>
                </a:lnTo>
                <a:lnTo>
                  <a:pt x="207169" y="31533"/>
                </a:lnTo>
                <a:close/>
                <a:moveTo>
                  <a:pt x="82767" y="31924"/>
                </a:moveTo>
                <a:lnTo>
                  <a:pt x="82934" y="31980"/>
                </a:lnTo>
                <a:lnTo>
                  <a:pt x="83214" y="32203"/>
                </a:lnTo>
                <a:lnTo>
                  <a:pt x="83437" y="32482"/>
                </a:lnTo>
                <a:lnTo>
                  <a:pt x="83493" y="32650"/>
                </a:lnTo>
                <a:lnTo>
                  <a:pt x="83493" y="32817"/>
                </a:lnTo>
                <a:lnTo>
                  <a:pt x="83493" y="32984"/>
                </a:lnTo>
                <a:lnTo>
                  <a:pt x="83437" y="33152"/>
                </a:lnTo>
                <a:lnTo>
                  <a:pt x="83214" y="33431"/>
                </a:lnTo>
                <a:lnTo>
                  <a:pt x="82934" y="33654"/>
                </a:lnTo>
                <a:lnTo>
                  <a:pt x="82767" y="33710"/>
                </a:lnTo>
                <a:lnTo>
                  <a:pt x="82432" y="33710"/>
                </a:lnTo>
                <a:lnTo>
                  <a:pt x="82265" y="33654"/>
                </a:lnTo>
                <a:lnTo>
                  <a:pt x="81986" y="33431"/>
                </a:lnTo>
                <a:lnTo>
                  <a:pt x="81762" y="33152"/>
                </a:lnTo>
                <a:lnTo>
                  <a:pt x="81707" y="32984"/>
                </a:lnTo>
                <a:lnTo>
                  <a:pt x="81707" y="32817"/>
                </a:lnTo>
                <a:lnTo>
                  <a:pt x="81707" y="32650"/>
                </a:lnTo>
                <a:lnTo>
                  <a:pt x="81762" y="32482"/>
                </a:lnTo>
                <a:lnTo>
                  <a:pt x="81986" y="32203"/>
                </a:lnTo>
                <a:lnTo>
                  <a:pt x="82265" y="31980"/>
                </a:lnTo>
                <a:lnTo>
                  <a:pt x="82432" y="31924"/>
                </a:lnTo>
                <a:close/>
                <a:moveTo>
                  <a:pt x="109835" y="11609"/>
                </a:moveTo>
                <a:lnTo>
                  <a:pt x="109835" y="34603"/>
                </a:lnTo>
                <a:lnTo>
                  <a:pt x="109165" y="34603"/>
                </a:lnTo>
                <a:lnTo>
                  <a:pt x="109165" y="11609"/>
                </a:lnTo>
                <a:close/>
                <a:moveTo>
                  <a:pt x="112068" y="11609"/>
                </a:moveTo>
                <a:lnTo>
                  <a:pt x="112068" y="34603"/>
                </a:lnTo>
                <a:lnTo>
                  <a:pt x="111398" y="34603"/>
                </a:lnTo>
                <a:lnTo>
                  <a:pt x="111398" y="11609"/>
                </a:lnTo>
                <a:close/>
                <a:moveTo>
                  <a:pt x="114300" y="11609"/>
                </a:moveTo>
                <a:lnTo>
                  <a:pt x="114300" y="34603"/>
                </a:lnTo>
                <a:lnTo>
                  <a:pt x="113630" y="34603"/>
                </a:lnTo>
                <a:lnTo>
                  <a:pt x="113630" y="11609"/>
                </a:lnTo>
                <a:close/>
                <a:moveTo>
                  <a:pt x="116532" y="11609"/>
                </a:moveTo>
                <a:lnTo>
                  <a:pt x="116532" y="34603"/>
                </a:lnTo>
                <a:lnTo>
                  <a:pt x="115863" y="34603"/>
                </a:lnTo>
                <a:lnTo>
                  <a:pt x="115863" y="11609"/>
                </a:lnTo>
                <a:close/>
                <a:moveTo>
                  <a:pt x="45318" y="34491"/>
                </a:moveTo>
                <a:lnTo>
                  <a:pt x="45318" y="35496"/>
                </a:lnTo>
                <a:lnTo>
                  <a:pt x="40853" y="35496"/>
                </a:lnTo>
                <a:lnTo>
                  <a:pt x="40853" y="34491"/>
                </a:lnTo>
                <a:close/>
                <a:moveTo>
                  <a:pt x="112291" y="1"/>
                </a:moveTo>
                <a:lnTo>
                  <a:pt x="112291" y="3572"/>
                </a:lnTo>
                <a:lnTo>
                  <a:pt x="110058" y="3572"/>
                </a:lnTo>
                <a:lnTo>
                  <a:pt x="110058" y="5582"/>
                </a:lnTo>
                <a:lnTo>
                  <a:pt x="108272" y="5582"/>
                </a:lnTo>
                <a:lnTo>
                  <a:pt x="108272" y="8707"/>
                </a:lnTo>
                <a:lnTo>
                  <a:pt x="105817" y="8707"/>
                </a:lnTo>
                <a:lnTo>
                  <a:pt x="105817" y="32817"/>
                </a:lnTo>
                <a:lnTo>
                  <a:pt x="102468" y="32817"/>
                </a:lnTo>
                <a:lnTo>
                  <a:pt x="102468" y="19869"/>
                </a:lnTo>
                <a:lnTo>
                  <a:pt x="90413" y="19869"/>
                </a:lnTo>
                <a:lnTo>
                  <a:pt x="90413" y="30585"/>
                </a:lnTo>
                <a:lnTo>
                  <a:pt x="85279" y="32817"/>
                </a:lnTo>
                <a:lnTo>
                  <a:pt x="85279" y="26343"/>
                </a:lnTo>
                <a:lnTo>
                  <a:pt x="80144" y="26343"/>
                </a:lnTo>
                <a:lnTo>
                  <a:pt x="80144" y="32817"/>
                </a:lnTo>
                <a:lnTo>
                  <a:pt x="75456" y="32817"/>
                </a:lnTo>
                <a:lnTo>
                  <a:pt x="75456" y="28129"/>
                </a:lnTo>
                <a:lnTo>
                  <a:pt x="71661" y="28129"/>
                </a:lnTo>
                <a:lnTo>
                  <a:pt x="71661" y="14734"/>
                </a:lnTo>
                <a:lnTo>
                  <a:pt x="59159" y="16967"/>
                </a:lnTo>
                <a:lnTo>
                  <a:pt x="59159" y="28129"/>
                </a:lnTo>
                <a:lnTo>
                  <a:pt x="53355" y="28129"/>
                </a:lnTo>
                <a:lnTo>
                  <a:pt x="53355" y="32817"/>
                </a:lnTo>
                <a:lnTo>
                  <a:pt x="47997" y="32817"/>
                </a:lnTo>
                <a:lnTo>
                  <a:pt x="47997" y="17413"/>
                </a:lnTo>
                <a:lnTo>
                  <a:pt x="43979" y="17413"/>
                </a:lnTo>
                <a:lnTo>
                  <a:pt x="43979" y="8707"/>
                </a:lnTo>
                <a:lnTo>
                  <a:pt x="34603" y="8707"/>
                </a:lnTo>
                <a:lnTo>
                  <a:pt x="34603" y="5582"/>
                </a:lnTo>
                <a:lnTo>
                  <a:pt x="30584" y="5582"/>
                </a:lnTo>
                <a:lnTo>
                  <a:pt x="30584" y="8707"/>
                </a:lnTo>
                <a:lnTo>
                  <a:pt x="28352" y="8707"/>
                </a:lnTo>
                <a:lnTo>
                  <a:pt x="28352" y="29022"/>
                </a:lnTo>
                <a:lnTo>
                  <a:pt x="22994" y="29022"/>
                </a:lnTo>
                <a:lnTo>
                  <a:pt x="22994" y="19869"/>
                </a:lnTo>
                <a:lnTo>
                  <a:pt x="21375" y="19869"/>
                </a:lnTo>
                <a:lnTo>
                  <a:pt x="21208" y="19199"/>
                </a:lnTo>
                <a:lnTo>
                  <a:pt x="20985" y="18641"/>
                </a:lnTo>
                <a:lnTo>
                  <a:pt x="20594" y="18083"/>
                </a:lnTo>
                <a:lnTo>
                  <a:pt x="20148" y="17637"/>
                </a:lnTo>
                <a:lnTo>
                  <a:pt x="19645" y="17246"/>
                </a:lnTo>
                <a:lnTo>
                  <a:pt x="19031" y="16967"/>
                </a:lnTo>
                <a:lnTo>
                  <a:pt x="18417" y="16799"/>
                </a:lnTo>
                <a:lnTo>
                  <a:pt x="17748" y="16744"/>
                </a:lnTo>
                <a:lnTo>
                  <a:pt x="17078" y="16799"/>
                </a:lnTo>
                <a:lnTo>
                  <a:pt x="16464" y="16967"/>
                </a:lnTo>
                <a:lnTo>
                  <a:pt x="15850" y="17246"/>
                </a:lnTo>
                <a:lnTo>
                  <a:pt x="15348" y="17637"/>
                </a:lnTo>
                <a:lnTo>
                  <a:pt x="14901" y="18083"/>
                </a:lnTo>
                <a:lnTo>
                  <a:pt x="14511" y="18641"/>
                </a:lnTo>
                <a:lnTo>
                  <a:pt x="14288" y="19199"/>
                </a:lnTo>
                <a:lnTo>
                  <a:pt x="14120" y="19869"/>
                </a:lnTo>
                <a:lnTo>
                  <a:pt x="12502" y="19869"/>
                </a:lnTo>
                <a:lnTo>
                  <a:pt x="12502" y="25004"/>
                </a:lnTo>
                <a:lnTo>
                  <a:pt x="4242" y="27236"/>
                </a:lnTo>
                <a:lnTo>
                  <a:pt x="4242" y="32817"/>
                </a:lnTo>
                <a:lnTo>
                  <a:pt x="0" y="32817"/>
                </a:lnTo>
                <a:lnTo>
                  <a:pt x="0" y="39291"/>
                </a:lnTo>
                <a:lnTo>
                  <a:pt x="285750" y="39291"/>
                </a:lnTo>
                <a:lnTo>
                  <a:pt x="285750" y="29022"/>
                </a:lnTo>
                <a:lnTo>
                  <a:pt x="277490" y="29022"/>
                </a:lnTo>
                <a:lnTo>
                  <a:pt x="277490" y="14734"/>
                </a:lnTo>
                <a:lnTo>
                  <a:pt x="268114" y="14734"/>
                </a:lnTo>
                <a:lnTo>
                  <a:pt x="268114" y="22994"/>
                </a:lnTo>
                <a:lnTo>
                  <a:pt x="259407" y="22994"/>
                </a:lnTo>
                <a:lnTo>
                  <a:pt x="259407" y="19869"/>
                </a:lnTo>
                <a:lnTo>
                  <a:pt x="258514" y="19869"/>
                </a:lnTo>
                <a:lnTo>
                  <a:pt x="258514" y="16744"/>
                </a:lnTo>
                <a:lnTo>
                  <a:pt x="257845" y="16744"/>
                </a:lnTo>
                <a:lnTo>
                  <a:pt x="257845" y="19869"/>
                </a:lnTo>
                <a:lnTo>
                  <a:pt x="257175" y="19869"/>
                </a:lnTo>
                <a:lnTo>
                  <a:pt x="257175" y="22994"/>
                </a:lnTo>
                <a:lnTo>
                  <a:pt x="255389" y="22994"/>
                </a:lnTo>
                <a:lnTo>
                  <a:pt x="255389" y="32817"/>
                </a:lnTo>
                <a:lnTo>
                  <a:pt x="249808" y="32817"/>
                </a:lnTo>
                <a:lnTo>
                  <a:pt x="249808" y="8707"/>
                </a:lnTo>
                <a:lnTo>
                  <a:pt x="246683" y="8707"/>
                </a:lnTo>
                <a:lnTo>
                  <a:pt x="246627" y="8260"/>
                </a:lnTo>
                <a:lnTo>
                  <a:pt x="246571" y="7870"/>
                </a:lnTo>
                <a:lnTo>
                  <a:pt x="246459" y="7423"/>
                </a:lnTo>
                <a:lnTo>
                  <a:pt x="246292" y="7033"/>
                </a:lnTo>
                <a:lnTo>
                  <a:pt x="246125" y="6698"/>
                </a:lnTo>
                <a:lnTo>
                  <a:pt x="245901" y="6307"/>
                </a:lnTo>
                <a:lnTo>
                  <a:pt x="245622" y="6028"/>
                </a:lnTo>
                <a:lnTo>
                  <a:pt x="245343" y="5693"/>
                </a:lnTo>
                <a:lnTo>
                  <a:pt x="245064" y="5414"/>
                </a:lnTo>
                <a:lnTo>
                  <a:pt x="244729" y="5191"/>
                </a:lnTo>
                <a:lnTo>
                  <a:pt x="244394" y="4968"/>
                </a:lnTo>
                <a:lnTo>
                  <a:pt x="244004" y="4800"/>
                </a:lnTo>
                <a:lnTo>
                  <a:pt x="243613" y="4633"/>
                </a:lnTo>
                <a:lnTo>
                  <a:pt x="243167" y="4577"/>
                </a:lnTo>
                <a:lnTo>
                  <a:pt x="242776" y="4465"/>
                </a:lnTo>
                <a:lnTo>
                  <a:pt x="241883" y="4465"/>
                </a:lnTo>
                <a:lnTo>
                  <a:pt x="241492" y="4577"/>
                </a:lnTo>
                <a:lnTo>
                  <a:pt x="241046" y="4633"/>
                </a:lnTo>
                <a:lnTo>
                  <a:pt x="240655" y="4800"/>
                </a:lnTo>
                <a:lnTo>
                  <a:pt x="240264" y="4968"/>
                </a:lnTo>
                <a:lnTo>
                  <a:pt x="239930" y="5191"/>
                </a:lnTo>
                <a:lnTo>
                  <a:pt x="239595" y="5414"/>
                </a:lnTo>
                <a:lnTo>
                  <a:pt x="239316" y="5693"/>
                </a:lnTo>
                <a:lnTo>
                  <a:pt x="239037" y="6028"/>
                </a:lnTo>
                <a:lnTo>
                  <a:pt x="238758" y="6307"/>
                </a:lnTo>
                <a:lnTo>
                  <a:pt x="238534" y="6698"/>
                </a:lnTo>
                <a:lnTo>
                  <a:pt x="238367" y="7033"/>
                </a:lnTo>
                <a:lnTo>
                  <a:pt x="238199" y="7423"/>
                </a:lnTo>
                <a:lnTo>
                  <a:pt x="238088" y="7870"/>
                </a:lnTo>
                <a:lnTo>
                  <a:pt x="238032" y="8260"/>
                </a:lnTo>
                <a:lnTo>
                  <a:pt x="237976" y="8707"/>
                </a:lnTo>
                <a:lnTo>
                  <a:pt x="235074" y="8707"/>
                </a:lnTo>
                <a:lnTo>
                  <a:pt x="235074" y="26120"/>
                </a:lnTo>
                <a:lnTo>
                  <a:pt x="228600" y="32817"/>
                </a:lnTo>
                <a:lnTo>
                  <a:pt x="228600" y="3126"/>
                </a:lnTo>
                <a:lnTo>
                  <a:pt x="221010" y="9823"/>
                </a:lnTo>
                <a:lnTo>
                  <a:pt x="221010" y="25004"/>
                </a:lnTo>
                <a:lnTo>
                  <a:pt x="218554" y="25004"/>
                </a:lnTo>
                <a:lnTo>
                  <a:pt x="218554" y="17413"/>
                </a:lnTo>
                <a:lnTo>
                  <a:pt x="204490" y="17413"/>
                </a:lnTo>
                <a:lnTo>
                  <a:pt x="204490" y="32817"/>
                </a:lnTo>
                <a:lnTo>
                  <a:pt x="197346" y="32817"/>
                </a:lnTo>
                <a:lnTo>
                  <a:pt x="197346" y="14734"/>
                </a:lnTo>
                <a:lnTo>
                  <a:pt x="195114" y="14734"/>
                </a:lnTo>
                <a:lnTo>
                  <a:pt x="195114" y="12279"/>
                </a:lnTo>
                <a:lnTo>
                  <a:pt x="191542" y="12279"/>
                </a:lnTo>
                <a:lnTo>
                  <a:pt x="191542" y="14734"/>
                </a:lnTo>
                <a:lnTo>
                  <a:pt x="185961" y="14734"/>
                </a:lnTo>
                <a:lnTo>
                  <a:pt x="185961" y="32817"/>
                </a:lnTo>
                <a:lnTo>
                  <a:pt x="179487" y="32817"/>
                </a:lnTo>
                <a:lnTo>
                  <a:pt x="179487" y="19869"/>
                </a:lnTo>
                <a:lnTo>
                  <a:pt x="177478" y="19869"/>
                </a:lnTo>
                <a:lnTo>
                  <a:pt x="177478" y="16744"/>
                </a:lnTo>
                <a:lnTo>
                  <a:pt x="176808" y="16744"/>
                </a:lnTo>
                <a:lnTo>
                  <a:pt x="176808" y="19869"/>
                </a:lnTo>
                <a:lnTo>
                  <a:pt x="174799" y="19869"/>
                </a:lnTo>
                <a:lnTo>
                  <a:pt x="174799" y="32817"/>
                </a:lnTo>
                <a:lnTo>
                  <a:pt x="168548" y="30585"/>
                </a:lnTo>
                <a:lnTo>
                  <a:pt x="168548" y="22994"/>
                </a:lnTo>
                <a:lnTo>
                  <a:pt x="165422" y="22994"/>
                </a:lnTo>
                <a:lnTo>
                  <a:pt x="165422" y="15404"/>
                </a:lnTo>
                <a:lnTo>
                  <a:pt x="155600" y="15404"/>
                </a:lnTo>
                <a:lnTo>
                  <a:pt x="155600" y="22994"/>
                </a:lnTo>
                <a:lnTo>
                  <a:pt x="147117" y="22994"/>
                </a:lnTo>
                <a:lnTo>
                  <a:pt x="147117" y="19199"/>
                </a:lnTo>
                <a:lnTo>
                  <a:pt x="134615" y="14734"/>
                </a:lnTo>
                <a:lnTo>
                  <a:pt x="134615" y="27236"/>
                </a:lnTo>
                <a:lnTo>
                  <a:pt x="126132" y="27236"/>
                </a:lnTo>
                <a:lnTo>
                  <a:pt x="126132" y="17413"/>
                </a:lnTo>
                <a:lnTo>
                  <a:pt x="119658" y="17413"/>
                </a:lnTo>
                <a:lnTo>
                  <a:pt x="119658" y="8707"/>
                </a:lnTo>
                <a:lnTo>
                  <a:pt x="116756" y="8707"/>
                </a:lnTo>
                <a:lnTo>
                  <a:pt x="116756" y="5582"/>
                </a:lnTo>
                <a:lnTo>
                  <a:pt x="114970" y="5582"/>
                </a:lnTo>
                <a:lnTo>
                  <a:pt x="114970" y="3572"/>
                </a:lnTo>
                <a:lnTo>
                  <a:pt x="112961" y="3572"/>
                </a:lnTo>
                <a:lnTo>
                  <a:pt x="112961" y="1"/>
                </a:lnTo>
                <a:close/>
              </a:path>
            </a:pathLst>
          </a:custGeom>
          <a:gradFill>
            <a:gsLst>
              <a:gs pos="0">
                <a:srgbClr val="FFFFFF"/>
              </a:gs>
              <a:gs pos="31000">
                <a:srgbClr val="FFFFFF"/>
              </a:gs>
              <a:gs pos="100000">
                <a:srgbClr val="9FF6FF"/>
              </a:gs>
            </a:gsLst>
            <a:lin ang="54007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Google Shape;150;p10"/>
          <p:cNvSpPr/>
          <p:nvPr/>
        </p:nvSpPr>
        <p:spPr>
          <a:xfrm>
            <a:off x="532100" y="441174"/>
            <a:ext cx="1452007" cy="572718"/>
          </a:xfrm>
          <a:custGeom>
            <a:avLst/>
            <a:gdLst/>
            <a:ahLst/>
            <a:cxnLst/>
            <a:rect l="l" t="t" r="r" b="b"/>
            <a:pathLst>
              <a:path w="56035" h="22102" extrusionOk="0">
                <a:moveTo>
                  <a:pt x="25897" y="0"/>
                </a:moveTo>
                <a:lnTo>
                  <a:pt x="24502" y="56"/>
                </a:lnTo>
                <a:lnTo>
                  <a:pt x="23162" y="224"/>
                </a:lnTo>
                <a:lnTo>
                  <a:pt x="21879" y="503"/>
                </a:lnTo>
                <a:lnTo>
                  <a:pt x="20595" y="893"/>
                </a:lnTo>
                <a:lnTo>
                  <a:pt x="19367" y="1396"/>
                </a:lnTo>
                <a:lnTo>
                  <a:pt x="18195" y="1954"/>
                </a:lnTo>
                <a:lnTo>
                  <a:pt x="17135" y="2679"/>
                </a:lnTo>
                <a:lnTo>
                  <a:pt x="16074" y="3405"/>
                </a:lnTo>
                <a:lnTo>
                  <a:pt x="15070" y="4242"/>
                </a:lnTo>
                <a:lnTo>
                  <a:pt x="14177" y="5191"/>
                </a:lnTo>
                <a:lnTo>
                  <a:pt x="13340" y="6140"/>
                </a:lnTo>
                <a:lnTo>
                  <a:pt x="12614" y="7200"/>
                </a:lnTo>
                <a:lnTo>
                  <a:pt x="11944" y="8316"/>
                </a:lnTo>
                <a:lnTo>
                  <a:pt x="11386" y="9488"/>
                </a:lnTo>
                <a:lnTo>
                  <a:pt x="10884" y="10716"/>
                </a:lnTo>
                <a:lnTo>
                  <a:pt x="10493" y="12000"/>
                </a:lnTo>
                <a:lnTo>
                  <a:pt x="9935" y="11832"/>
                </a:lnTo>
                <a:lnTo>
                  <a:pt x="9321" y="11721"/>
                </a:lnTo>
                <a:lnTo>
                  <a:pt x="8707" y="11609"/>
                </a:lnTo>
                <a:lnTo>
                  <a:pt x="8038" y="11609"/>
                </a:lnTo>
                <a:lnTo>
                  <a:pt x="7200" y="11665"/>
                </a:lnTo>
                <a:lnTo>
                  <a:pt x="6419" y="11776"/>
                </a:lnTo>
                <a:lnTo>
                  <a:pt x="5638" y="11944"/>
                </a:lnTo>
                <a:lnTo>
                  <a:pt x="4912" y="12223"/>
                </a:lnTo>
                <a:lnTo>
                  <a:pt x="4187" y="12558"/>
                </a:lnTo>
                <a:lnTo>
                  <a:pt x="3517" y="13004"/>
                </a:lnTo>
                <a:lnTo>
                  <a:pt x="2903" y="13451"/>
                </a:lnTo>
                <a:lnTo>
                  <a:pt x="2345" y="13953"/>
                </a:lnTo>
                <a:lnTo>
                  <a:pt x="1843" y="14511"/>
                </a:lnTo>
                <a:lnTo>
                  <a:pt x="1396" y="15125"/>
                </a:lnTo>
                <a:lnTo>
                  <a:pt x="950" y="15795"/>
                </a:lnTo>
                <a:lnTo>
                  <a:pt x="615" y="16520"/>
                </a:lnTo>
                <a:lnTo>
                  <a:pt x="336" y="17246"/>
                </a:lnTo>
                <a:lnTo>
                  <a:pt x="168" y="18027"/>
                </a:lnTo>
                <a:lnTo>
                  <a:pt x="57" y="18809"/>
                </a:lnTo>
                <a:lnTo>
                  <a:pt x="1" y="19646"/>
                </a:lnTo>
                <a:lnTo>
                  <a:pt x="1" y="20260"/>
                </a:lnTo>
                <a:lnTo>
                  <a:pt x="112" y="20929"/>
                </a:lnTo>
                <a:lnTo>
                  <a:pt x="224" y="21487"/>
                </a:lnTo>
                <a:lnTo>
                  <a:pt x="391" y="22101"/>
                </a:lnTo>
                <a:lnTo>
                  <a:pt x="56035" y="22101"/>
                </a:lnTo>
                <a:lnTo>
                  <a:pt x="56035" y="21878"/>
                </a:lnTo>
                <a:lnTo>
                  <a:pt x="56035" y="21432"/>
                </a:lnTo>
                <a:lnTo>
                  <a:pt x="55923" y="21041"/>
                </a:lnTo>
                <a:lnTo>
                  <a:pt x="55867" y="20594"/>
                </a:lnTo>
                <a:lnTo>
                  <a:pt x="55700" y="20204"/>
                </a:lnTo>
                <a:lnTo>
                  <a:pt x="55532" y="19869"/>
                </a:lnTo>
                <a:lnTo>
                  <a:pt x="55309" y="19534"/>
                </a:lnTo>
                <a:lnTo>
                  <a:pt x="55086" y="19199"/>
                </a:lnTo>
                <a:lnTo>
                  <a:pt x="54807" y="18864"/>
                </a:lnTo>
                <a:lnTo>
                  <a:pt x="54472" y="18585"/>
                </a:lnTo>
                <a:lnTo>
                  <a:pt x="54137" y="18362"/>
                </a:lnTo>
                <a:lnTo>
                  <a:pt x="53802" y="18139"/>
                </a:lnTo>
                <a:lnTo>
                  <a:pt x="53467" y="17971"/>
                </a:lnTo>
                <a:lnTo>
                  <a:pt x="53077" y="17804"/>
                </a:lnTo>
                <a:lnTo>
                  <a:pt x="52630" y="17748"/>
                </a:lnTo>
                <a:lnTo>
                  <a:pt x="52239" y="17636"/>
                </a:lnTo>
                <a:lnTo>
                  <a:pt x="51793" y="17636"/>
                </a:lnTo>
                <a:lnTo>
                  <a:pt x="51123" y="17692"/>
                </a:lnTo>
                <a:lnTo>
                  <a:pt x="50509" y="17804"/>
                </a:lnTo>
                <a:lnTo>
                  <a:pt x="49951" y="18027"/>
                </a:lnTo>
                <a:lnTo>
                  <a:pt x="49449" y="18362"/>
                </a:lnTo>
                <a:lnTo>
                  <a:pt x="49170" y="17804"/>
                </a:lnTo>
                <a:lnTo>
                  <a:pt x="48835" y="17302"/>
                </a:lnTo>
                <a:lnTo>
                  <a:pt x="48500" y="16799"/>
                </a:lnTo>
                <a:lnTo>
                  <a:pt x="48110" y="16353"/>
                </a:lnTo>
                <a:lnTo>
                  <a:pt x="47719" y="15906"/>
                </a:lnTo>
                <a:lnTo>
                  <a:pt x="47272" y="15516"/>
                </a:lnTo>
                <a:lnTo>
                  <a:pt x="46826" y="15125"/>
                </a:lnTo>
                <a:lnTo>
                  <a:pt x="46324" y="14790"/>
                </a:lnTo>
                <a:lnTo>
                  <a:pt x="45821" y="14455"/>
                </a:lnTo>
                <a:lnTo>
                  <a:pt x="45263" y="14176"/>
                </a:lnTo>
                <a:lnTo>
                  <a:pt x="44705" y="13953"/>
                </a:lnTo>
                <a:lnTo>
                  <a:pt x="44091" y="13786"/>
                </a:lnTo>
                <a:lnTo>
                  <a:pt x="43533" y="13618"/>
                </a:lnTo>
                <a:lnTo>
                  <a:pt x="42919" y="13507"/>
                </a:lnTo>
                <a:lnTo>
                  <a:pt x="42249" y="13395"/>
                </a:lnTo>
                <a:lnTo>
                  <a:pt x="41580" y="13395"/>
                </a:lnTo>
                <a:lnTo>
                  <a:pt x="41301" y="12000"/>
                </a:lnTo>
                <a:lnTo>
                  <a:pt x="40854" y="10660"/>
                </a:lnTo>
                <a:lnTo>
                  <a:pt x="40352" y="9321"/>
                </a:lnTo>
                <a:lnTo>
                  <a:pt x="39738" y="8093"/>
                </a:lnTo>
                <a:lnTo>
                  <a:pt x="39012" y="6921"/>
                </a:lnTo>
                <a:lnTo>
                  <a:pt x="38175" y="5805"/>
                </a:lnTo>
                <a:lnTo>
                  <a:pt x="37282" y="4800"/>
                </a:lnTo>
                <a:lnTo>
                  <a:pt x="36278" y="3851"/>
                </a:lnTo>
                <a:lnTo>
                  <a:pt x="35161" y="3014"/>
                </a:lnTo>
                <a:lnTo>
                  <a:pt x="34045" y="2233"/>
                </a:lnTo>
                <a:lnTo>
                  <a:pt x="32817" y="1563"/>
                </a:lnTo>
                <a:lnTo>
                  <a:pt x="31534" y="1005"/>
                </a:lnTo>
                <a:lnTo>
                  <a:pt x="30194" y="614"/>
                </a:lnTo>
                <a:lnTo>
                  <a:pt x="28799" y="279"/>
                </a:lnTo>
                <a:lnTo>
                  <a:pt x="27348" y="56"/>
                </a:lnTo>
                <a:lnTo>
                  <a:pt x="26622" y="0"/>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1" name="Google Shape;151;p10"/>
          <p:cNvSpPr/>
          <p:nvPr/>
        </p:nvSpPr>
        <p:spPr>
          <a:xfrm flipH="1">
            <a:off x="8211627" y="884250"/>
            <a:ext cx="1008573" cy="393594"/>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Google Shape;152;p10"/>
          <p:cNvSpPr/>
          <p:nvPr/>
        </p:nvSpPr>
        <p:spPr>
          <a:xfrm>
            <a:off x="7261900" y="364975"/>
            <a:ext cx="1693944" cy="607166"/>
          </a:xfrm>
          <a:custGeom>
            <a:avLst/>
            <a:gdLst/>
            <a:ahLst/>
            <a:cxnLst/>
            <a:rect l="l" t="t" r="r" b="b"/>
            <a:pathLst>
              <a:path w="74117" h="26566" extrusionOk="0">
                <a:moveTo>
                  <a:pt x="43979" y="0"/>
                </a:moveTo>
                <a:lnTo>
                  <a:pt x="42472" y="56"/>
                </a:lnTo>
                <a:lnTo>
                  <a:pt x="41021" y="279"/>
                </a:lnTo>
                <a:lnTo>
                  <a:pt x="39570" y="558"/>
                </a:lnTo>
                <a:lnTo>
                  <a:pt x="38175" y="1005"/>
                </a:lnTo>
                <a:lnTo>
                  <a:pt x="36835" y="1507"/>
                </a:lnTo>
                <a:lnTo>
                  <a:pt x="35551" y="2177"/>
                </a:lnTo>
                <a:lnTo>
                  <a:pt x="34324" y="2902"/>
                </a:lnTo>
                <a:lnTo>
                  <a:pt x="33207" y="3739"/>
                </a:lnTo>
                <a:lnTo>
                  <a:pt x="32147" y="4632"/>
                </a:lnTo>
                <a:lnTo>
                  <a:pt x="31142" y="5637"/>
                </a:lnTo>
                <a:lnTo>
                  <a:pt x="30194" y="6753"/>
                </a:lnTo>
                <a:lnTo>
                  <a:pt x="29412" y="7869"/>
                </a:lnTo>
                <a:lnTo>
                  <a:pt x="28687" y="9097"/>
                </a:lnTo>
                <a:lnTo>
                  <a:pt x="28017" y="10381"/>
                </a:lnTo>
                <a:lnTo>
                  <a:pt x="27515" y="11720"/>
                </a:lnTo>
                <a:lnTo>
                  <a:pt x="27124" y="13115"/>
                </a:lnTo>
                <a:lnTo>
                  <a:pt x="26287" y="12557"/>
                </a:lnTo>
                <a:lnTo>
                  <a:pt x="25450" y="11999"/>
                </a:lnTo>
                <a:lnTo>
                  <a:pt x="24557" y="11553"/>
                </a:lnTo>
                <a:lnTo>
                  <a:pt x="23608" y="11218"/>
                </a:lnTo>
                <a:lnTo>
                  <a:pt x="22659" y="10883"/>
                </a:lnTo>
                <a:lnTo>
                  <a:pt x="21655" y="10660"/>
                </a:lnTo>
                <a:lnTo>
                  <a:pt x="20594" y="10548"/>
                </a:lnTo>
                <a:lnTo>
                  <a:pt x="19534" y="10492"/>
                </a:lnTo>
                <a:lnTo>
                  <a:pt x="18418" y="10548"/>
                </a:lnTo>
                <a:lnTo>
                  <a:pt x="17301" y="10716"/>
                </a:lnTo>
                <a:lnTo>
                  <a:pt x="16241" y="10939"/>
                </a:lnTo>
                <a:lnTo>
                  <a:pt x="15236" y="11274"/>
                </a:lnTo>
                <a:lnTo>
                  <a:pt x="14232" y="11720"/>
                </a:lnTo>
                <a:lnTo>
                  <a:pt x="13339" y="12222"/>
                </a:lnTo>
                <a:lnTo>
                  <a:pt x="12446" y="12781"/>
                </a:lnTo>
                <a:lnTo>
                  <a:pt x="11609" y="13450"/>
                </a:lnTo>
                <a:lnTo>
                  <a:pt x="10827" y="14176"/>
                </a:lnTo>
                <a:lnTo>
                  <a:pt x="10158" y="14957"/>
                </a:lnTo>
                <a:lnTo>
                  <a:pt x="9488" y="15794"/>
                </a:lnTo>
                <a:lnTo>
                  <a:pt x="8930" y="16687"/>
                </a:lnTo>
                <a:lnTo>
                  <a:pt x="8428" y="17636"/>
                </a:lnTo>
                <a:lnTo>
                  <a:pt x="8037" y="18641"/>
                </a:lnTo>
                <a:lnTo>
                  <a:pt x="7758" y="19645"/>
                </a:lnTo>
                <a:lnTo>
                  <a:pt x="7535" y="20706"/>
                </a:lnTo>
                <a:lnTo>
                  <a:pt x="6809" y="20594"/>
                </a:lnTo>
                <a:lnTo>
                  <a:pt x="6028" y="20538"/>
                </a:lnTo>
                <a:lnTo>
                  <a:pt x="5414" y="20594"/>
                </a:lnTo>
                <a:lnTo>
                  <a:pt x="4800" y="20650"/>
                </a:lnTo>
                <a:lnTo>
                  <a:pt x="4242" y="20817"/>
                </a:lnTo>
                <a:lnTo>
                  <a:pt x="3684" y="20985"/>
                </a:lnTo>
                <a:lnTo>
                  <a:pt x="3181" y="21264"/>
                </a:lnTo>
                <a:lnTo>
                  <a:pt x="2679" y="21543"/>
                </a:lnTo>
                <a:lnTo>
                  <a:pt x="2177" y="21933"/>
                </a:lnTo>
                <a:lnTo>
                  <a:pt x="1786" y="22324"/>
                </a:lnTo>
                <a:lnTo>
                  <a:pt x="1395" y="22715"/>
                </a:lnTo>
                <a:lnTo>
                  <a:pt x="1005" y="23217"/>
                </a:lnTo>
                <a:lnTo>
                  <a:pt x="726" y="23719"/>
                </a:lnTo>
                <a:lnTo>
                  <a:pt x="447" y="24222"/>
                </a:lnTo>
                <a:lnTo>
                  <a:pt x="279" y="24780"/>
                </a:lnTo>
                <a:lnTo>
                  <a:pt x="112" y="25338"/>
                </a:lnTo>
                <a:lnTo>
                  <a:pt x="56" y="25952"/>
                </a:lnTo>
                <a:lnTo>
                  <a:pt x="0" y="26566"/>
                </a:lnTo>
                <a:lnTo>
                  <a:pt x="73782" y="26566"/>
                </a:lnTo>
                <a:lnTo>
                  <a:pt x="73949" y="25896"/>
                </a:lnTo>
                <a:lnTo>
                  <a:pt x="74005" y="25226"/>
                </a:lnTo>
                <a:lnTo>
                  <a:pt x="74117" y="24557"/>
                </a:lnTo>
                <a:lnTo>
                  <a:pt x="74117" y="23887"/>
                </a:lnTo>
                <a:lnTo>
                  <a:pt x="74061" y="22771"/>
                </a:lnTo>
                <a:lnTo>
                  <a:pt x="73893" y="21654"/>
                </a:lnTo>
                <a:lnTo>
                  <a:pt x="73614" y="20650"/>
                </a:lnTo>
                <a:lnTo>
                  <a:pt x="73279" y="19645"/>
                </a:lnTo>
                <a:lnTo>
                  <a:pt x="72777" y="18696"/>
                </a:lnTo>
                <a:lnTo>
                  <a:pt x="72275" y="17748"/>
                </a:lnTo>
                <a:lnTo>
                  <a:pt x="71605" y="16911"/>
                </a:lnTo>
                <a:lnTo>
                  <a:pt x="70935" y="16129"/>
                </a:lnTo>
                <a:lnTo>
                  <a:pt x="70154" y="15459"/>
                </a:lnTo>
                <a:lnTo>
                  <a:pt x="69317" y="14790"/>
                </a:lnTo>
                <a:lnTo>
                  <a:pt x="68368" y="14287"/>
                </a:lnTo>
                <a:lnTo>
                  <a:pt x="67419" y="13785"/>
                </a:lnTo>
                <a:lnTo>
                  <a:pt x="66415" y="13450"/>
                </a:lnTo>
                <a:lnTo>
                  <a:pt x="65410" y="13171"/>
                </a:lnTo>
                <a:lnTo>
                  <a:pt x="64294" y="13004"/>
                </a:lnTo>
                <a:lnTo>
                  <a:pt x="63178" y="12948"/>
                </a:lnTo>
                <a:lnTo>
                  <a:pt x="62006" y="13004"/>
                </a:lnTo>
                <a:lnTo>
                  <a:pt x="60889" y="13171"/>
                </a:lnTo>
                <a:lnTo>
                  <a:pt x="60443" y="11776"/>
                </a:lnTo>
                <a:lnTo>
                  <a:pt x="59941" y="10437"/>
                </a:lnTo>
                <a:lnTo>
                  <a:pt x="59327" y="9153"/>
                </a:lnTo>
                <a:lnTo>
                  <a:pt x="58601" y="7925"/>
                </a:lnTo>
                <a:lnTo>
                  <a:pt x="57764" y="6753"/>
                </a:lnTo>
                <a:lnTo>
                  <a:pt x="56871" y="5693"/>
                </a:lnTo>
                <a:lnTo>
                  <a:pt x="55866" y="4688"/>
                </a:lnTo>
                <a:lnTo>
                  <a:pt x="54806" y="3739"/>
                </a:lnTo>
                <a:lnTo>
                  <a:pt x="53634" y="2902"/>
                </a:lnTo>
                <a:lnTo>
                  <a:pt x="52406" y="2177"/>
                </a:lnTo>
                <a:lnTo>
                  <a:pt x="51123" y="1507"/>
                </a:lnTo>
                <a:lnTo>
                  <a:pt x="49783" y="1005"/>
                </a:lnTo>
                <a:lnTo>
                  <a:pt x="48388" y="558"/>
                </a:lnTo>
                <a:lnTo>
                  <a:pt x="46993" y="279"/>
                </a:lnTo>
                <a:lnTo>
                  <a:pt x="45486" y="56"/>
                </a:lnTo>
                <a:lnTo>
                  <a:pt x="43979" y="0"/>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Google Shape;153;p10"/>
          <p:cNvSpPr/>
          <p:nvPr/>
        </p:nvSpPr>
        <p:spPr>
          <a:xfrm>
            <a:off x="-77675" y="205976"/>
            <a:ext cx="802982" cy="313325"/>
          </a:xfrm>
          <a:custGeom>
            <a:avLst/>
            <a:gdLst/>
            <a:ahLst/>
            <a:cxnLst/>
            <a:rect l="l" t="t" r="r" b="b"/>
            <a:pathLst>
              <a:path w="32036" h="12503" extrusionOk="0">
                <a:moveTo>
                  <a:pt x="16297" y="1"/>
                </a:moveTo>
                <a:lnTo>
                  <a:pt x="15460" y="56"/>
                </a:lnTo>
                <a:lnTo>
                  <a:pt x="14679" y="168"/>
                </a:lnTo>
                <a:lnTo>
                  <a:pt x="13897" y="336"/>
                </a:lnTo>
                <a:lnTo>
                  <a:pt x="13172" y="615"/>
                </a:lnTo>
                <a:lnTo>
                  <a:pt x="12446" y="894"/>
                </a:lnTo>
                <a:lnTo>
                  <a:pt x="11777" y="1284"/>
                </a:lnTo>
                <a:lnTo>
                  <a:pt x="11163" y="1731"/>
                </a:lnTo>
                <a:lnTo>
                  <a:pt x="10549" y="2233"/>
                </a:lnTo>
                <a:lnTo>
                  <a:pt x="9991" y="2735"/>
                </a:lnTo>
                <a:lnTo>
                  <a:pt x="9488" y="3349"/>
                </a:lnTo>
                <a:lnTo>
                  <a:pt x="9042" y="3963"/>
                </a:lnTo>
                <a:lnTo>
                  <a:pt x="8651" y="4633"/>
                </a:lnTo>
                <a:lnTo>
                  <a:pt x="8372" y="5358"/>
                </a:lnTo>
                <a:lnTo>
                  <a:pt x="8093" y="6084"/>
                </a:lnTo>
                <a:lnTo>
                  <a:pt x="7870" y="6865"/>
                </a:lnTo>
                <a:lnTo>
                  <a:pt x="7758" y="7647"/>
                </a:lnTo>
                <a:lnTo>
                  <a:pt x="7144" y="7368"/>
                </a:lnTo>
                <a:lnTo>
                  <a:pt x="6530" y="7089"/>
                </a:lnTo>
                <a:lnTo>
                  <a:pt x="5861" y="6977"/>
                </a:lnTo>
                <a:lnTo>
                  <a:pt x="5135" y="6921"/>
                </a:lnTo>
                <a:lnTo>
                  <a:pt x="4577" y="6921"/>
                </a:lnTo>
                <a:lnTo>
                  <a:pt x="4075" y="7033"/>
                </a:lnTo>
                <a:lnTo>
                  <a:pt x="3572" y="7144"/>
                </a:lnTo>
                <a:lnTo>
                  <a:pt x="3126" y="7312"/>
                </a:lnTo>
                <a:lnTo>
                  <a:pt x="2679" y="7535"/>
                </a:lnTo>
                <a:lnTo>
                  <a:pt x="2233" y="7814"/>
                </a:lnTo>
                <a:lnTo>
                  <a:pt x="1842" y="8093"/>
                </a:lnTo>
                <a:lnTo>
                  <a:pt x="1507" y="8428"/>
                </a:lnTo>
                <a:lnTo>
                  <a:pt x="1173" y="8763"/>
                </a:lnTo>
                <a:lnTo>
                  <a:pt x="894" y="9154"/>
                </a:lnTo>
                <a:lnTo>
                  <a:pt x="615" y="9600"/>
                </a:lnTo>
                <a:lnTo>
                  <a:pt x="391" y="10047"/>
                </a:lnTo>
                <a:lnTo>
                  <a:pt x="224" y="10493"/>
                </a:lnTo>
                <a:lnTo>
                  <a:pt x="112" y="10995"/>
                </a:lnTo>
                <a:lnTo>
                  <a:pt x="1" y="11498"/>
                </a:lnTo>
                <a:lnTo>
                  <a:pt x="1" y="12056"/>
                </a:lnTo>
                <a:lnTo>
                  <a:pt x="1" y="12502"/>
                </a:lnTo>
                <a:lnTo>
                  <a:pt x="31868" y="12502"/>
                </a:lnTo>
                <a:lnTo>
                  <a:pt x="32036" y="11832"/>
                </a:lnTo>
                <a:lnTo>
                  <a:pt x="32036" y="11107"/>
                </a:lnTo>
                <a:lnTo>
                  <a:pt x="32036" y="10493"/>
                </a:lnTo>
                <a:lnTo>
                  <a:pt x="31924" y="9879"/>
                </a:lnTo>
                <a:lnTo>
                  <a:pt x="31757" y="9321"/>
                </a:lnTo>
                <a:lnTo>
                  <a:pt x="31589" y="8763"/>
                </a:lnTo>
                <a:lnTo>
                  <a:pt x="31310" y="8205"/>
                </a:lnTo>
                <a:lnTo>
                  <a:pt x="31031" y="7702"/>
                </a:lnTo>
                <a:lnTo>
                  <a:pt x="30696" y="7256"/>
                </a:lnTo>
                <a:lnTo>
                  <a:pt x="30306" y="6810"/>
                </a:lnTo>
                <a:lnTo>
                  <a:pt x="29859" y="6419"/>
                </a:lnTo>
                <a:lnTo>
                  <a:pt x="29357" y="6084"/>
                </a:lnTo>
                <a:lnTo>
                  <a:pt x="28910" y="5805"/>
                </a:lnTo>
                <a:lnTo>
                  <a:pt x="28352" y="5526"/>
                </a:lnTo>
                <a:lnTo>
                  <a:pt x="27794" y="5303"/>
                </a:lnTo>
                <a:lnTo>
                  <a:pt x="27236" y="5191"/>
                </a:lnTo>
                <a:lnTo>
                  <a:pt x="26622" y="5079"/>
                </a:lnTo>
                <a:lnTo>
                  <a:pt x="25562" y="5079"/>
                </a:lnTo>
                <a:lnTo>
                  <a:pt x="25115" y="5135"/>
                </a:lnTo>
                <a:lnTo>
                  <a:pt x="24222" y="5303"/>
                </a:lnTo>
                <a:lnTo>
                  <a:pt x="23943" y="4745"/>
                </a:lnTo>
                <a:lnTo>
                  <a:pt x="23664" y="4186"/>
                </a:lnTo>
                <a:lnTo>
                  <a:pt x="23329" y="3684"/>
                </a:lnTo>
                <a:lnTo>
                  <a:pt x="22939" y="3182"/>
                </a:lnTo>
                <a:lnTo>
                  <a:pt x="22548" y="2680"/>
                </a:lnTo>
                <a:lnTo>
                  <a:pt x="22102" y="2289"/>
                </a:lnTo>
                <a:lnTo>
                  <a:pt x="21599" y="1842"/>
                </a:lnTo>
                <a:lnTo>
                  <a:pt x="21097" y="1508"/>
                </a:lnTo>
                <a:lnTo>
                  <a:pt x="20595" y="1173"/>
                </a:lnTo>
                <a:lnTo>
                  <a:pt x="20037" y="838"/>
                </a:lnTo>
                <a:lnTo>
                  <a:pt x="19478" y="615"/>
                </a:lnTo>
                <a:lnTo>
                  <a:pt x="18865" y="391"/>
                </a:lnTo>
                <a:lnTo>
                  <a:pt x="18251" y="224"/>
                </a:lnTo>
                <a:lnTo>
                  <a:pt x="17637" y="112"/>
                </a:lnTo>
                <a:lnTo>
                  <a:pt x="16967" y="1"/>
                </a:lnTo>
                <a:close/>
              </a:path>
            </a:pathLst>
          </a:custGeom>
          <a:gradFill>
            <a:gsLst>
              <a:gs pos="0">
                <a:srgbClr val="FFFFFF">
                  <a:alpha val="52549"/>
                  <a:alpha val="52690"/>
                </a:srgbClr>
              </a:gs>
              <a:gs pos="100000">
                <a:srgbClr val="FFFFFF">
                  <a:alpha val="74901"/>
                  <a:alpha val="52690"/>
                </a:srgbClr>
              </a:gs>
            </a:gsLst>
            <a:lin ang="5400012"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Google Shape;154;p10"/>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4780EA"/>
            </a:gs>
            <a:gs pos="58000">
              <a:srgbClr val="3AB1F5"/>
            </a:gs>
            <a:gs pos="90000">
              <a:srgbClr val="2CE1FF"/>
            </a:gs>
            <a:gs pos="100000">
              <a:srgbClr val="2CE1FF"/>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9000" y="393600"/>
            <a:ext cx="7446000" cy="6660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FFFFFF"/>
              </a:buClr>
              <a:buSzPts val="1800"/>
              <a:buFont typeface="Fira Sans"/>
              <a:buNone/>
              <a:defRPr sz="1800" b="1">
                <a:solidFill>
                  <a:srgbClr val="FFFFFF"/>
                </a:solidFill>
                <a:latin typeface="Fira Sans"/>
                <a:ea typeface="Fira Sans"/>
                <a:cs typeface="Fira Sans"/>
                <a:sym typeface="Fira Sans"/>
              </a:defRPr>
            </a:lvl1pPr>
            <a:lvl2pPr lvl="1" algn="ctr">
              <a:spcBef>
                <a:spcPts val="0"/>
              </a:spcBef>
              <a:spcAft>
                <a:spcPts val="0"/>
              </a:spcAft>
              <a:buClr>
                <a:srgbClr val="FFFFFF"/>
              </a:buClr>
              <a:buSzPts val="1800"/>
              <a:buFont typeface="Fira Sans"/>
              <a:buNone/>
              <a:defRPr sz="1800" b="1">
                <a:solidFill>
                  <a:srgbClr val="FFFFFF"/>
                </a:solidFill>
                <a:latin typeface="Fira Sans"/>
                <a:ea typeface="Fira Sans"/>
                <a:cs typeface="Fira Sans"/>
                <a:sym typeface="Fira Sans"/>
              </a:defRPr>
            </a:lvl2pPr>
            <a:lvl3pPr lvl="2" algn="ctr">
              <a:spcBef>
                <a:spcPts val="0"/>
              </a:spcBef>
              <a:spcAft>
                <a:spcPts val="0"/>
              </a:spcAft>
              <a:buClr>
                <a:srgbClr val="FFFFFF"/>
              </a:buClr>
              <a:buSzPts val="1800"/>
              <a:buFont typeface="Fira Sans"/>
              <a:buNone/>
              <a:defRPr sz="1800" b="1">
                <a:solidFill>
                  <a:srgbClr val="FFFFFF"/>
                </a:solidFill>
                <a:latin typeface="Fira Sans"/>
                <a:ea typeface="Fira Sans"/>
                <a:cs typeface="Fira Sans"/>
                <a:sym typeface="Fira Sans"/>
              </a:defRPr>
            </a:lvl3pPr>
            <a:lvl4pPr lvl="3" algn="ctr">
              <a:spcBef>
                <a:spcPts val="0"/>
              </a:spcBef>
              <a:spcAft>
                <a:spcPts val="0"/>
              </a:spcAft>
              <a:buClr>
                <a:srgbClr val="FFFFFF"/>
              </a:buClr>
              <a:buSzPts val="1800"/>
              <a:buFont typeface="Fira Sans"/>
              <a:buNone/>
              <a:defRPr sz="1800" b="1">
                <a:solidFill>
                  <a:srgbClr val="FFFFFF"/>
                </a:solidFill>
                <a:latin typeface="Fira Sans"/>
                <a:ea typeface="Fira Sans"/>
                <a:cs typeface="Fira Sans"/>
                <a:sym typeface="Fira Sans"/>
              </a:defRPr>
            </a:lvl4pPr>
            <a:lvl5pPr lvl="4" algn="ctr">
              <a:spcBef>
                <a:spcPts val="0"/>
              </a:spcBef>
              <a:spcAft>
                <a:spcPts val="0"/>
              </a:spcAft>
              <a:buClr>
                <a:srgbClr val="FFFFFF"/>
              </a:buClr>
              <a:buSzPts val="1800"/>
              <a:buFont typeface="Fira Sans"/>
              <a:buNone/>
              <a:defRPr sz="1800" b="1">
                <a:solidFill>
                  <a:srgbClr val="FFFFFF"/>
                </a:solidFill>
                <a:latin typeface="Fira Sans"/>
                <a:ea typeface="Fira Sans"/>
                <a:cs typeface="Fira Sans"/>
                <a:sym typeface="Fira Sans"/>
              </a:defRPr>
            </a:lvl5pPr>
            <a:lvl6pPr lvl="5" algn="ctr">
              <a:spcBef>
                <a:spcPts val="0"/>
              </a:spcBef>
              <a:spcAft>
                <a:spcPts val="0"/>
              </a:spcAft>
              <a:buClr>
                <a:srgbClr val="FFFFFF"/>
              </a:buClr>
              <a:buSzPts val="1800"/>
              <a:buFont typeface="Fira Sans"/>
              <a:buNone/>
              <a:defRPr sz="1800" b="1">
                <a:solidFill>
                  <a:srgbClr val="FFFFFF"/>
                </a:solidFill>
                <a:latin typeface="Fira Sans"/>
                <a:ea typeface="Fira Sans"/>
                <a:cs typeface="Fira Sans"/>
                <a:sym typeface="Fira Sans"/>
              </a:defRPr>
            </a:lvl6pPr>
            <a:lvl7pPr lvl="6" algn="ctr">
              <a:spcBef>
                <a:spcPts val="0"/>
              </a:spcBef>
              <a:spcAft>
                <a:spcPts val="0"/>
              </a:spcAft>
              <a:buClr>
                <a:srgbClr val="FFFFFF"/>
              </a:buClr>
              <a:buSzPts val="1800"/>
              <a:buFont typeface="Fira Sans"/>
              <a:buNone/>
              <a:defRPr sz="1800" b="1">
                <a:solidFill>
                  <a:srgbClr val="FFFFFF"/>
                </a:solidFill>
                <a:latin typeface="Fira Sans"/>
                <a:ea typeface="Fira Sans"/>
                <a:cs typeface="Fira Sans"/>
                <a:sym typeface="Fira Sans"/>
              </a:defRPr>
            </a:lvl7pPr>
            <a:lvl8pPr lvl="7" algn="ctr">
              <a:spcBef>
                <a:spcPts val="0"/>
              </a:spcBef>
              <a:spcAft>
                <a:spcPts val="0"/>
              </a:spcAft>
              <a:buClr>
                <a:srgbClr val="FFFFFF"/>
              </a:buClr>
              <a:buSzPts val="1800"/>
              <a:buFont typeface="Fira Sans"/>
              <a:buNone/>
              <a:defRPr sz="1800" b="1">
                <a:solidFill>
                  <a:srgbClr val="FFFFFF"/>
                </a:solidFill>
                <a:latin typeface="Fira Sans"/>
                <a:ea typeface="Fira Sans"/>
                <a:cs typeface="Fira Sans"/>
                <a:sym typeface="Fira Sans"/>
              </a:defRPr>
            </a:lvl8pPr>
            <a:lvl9pPr lvl="8" algn="ctr">
              <a:spcBef>
                <a:spcPts val="0"/>
              </a:spcBef>
              <a:spcAft>
                <a:spcPts val="0"/>
              </a:spcAft>
              <a:buClr>
                <a:srgbClr val="FFFFFF"/>
              </a:buClr>
              <a:buSzPts val="1800"/>
              <a:buFont typeface="Fira Sans"/>
              <a:buNone/>
              <a:defRPr sz="1800" b="1">
                <a:solidFill>
                  <a:srgbClr val="FFFFFF"/>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849000" y="1243374"/>
            <a:ext cx="7446000" cy="3022500"/>
          </a:xfrm>
          <a:prstGeom prst="rect">
            <a:avLst/>
          </a:prstGeom>
          <a:noFill/>
          <a:ln>
            <a:noFill/>
          </a:ln>
        </p:spPr>
        <p:txBody>
          <a:bodyPr spcFirstLastPara="1" wrap="square" lIns="91425" tIns="91425" rIns="91425" bIns="91425" anchor="t" anchorCtr="0"/>
          <a:lstStyle>
            <a:lvl1pPr marL="457200" lvl="0" indent="-368300">
              <a:spcBef>
                <a:spcPts val="600"/>
              </a:spcBef>
              <a:spcAft>
                <a:spcPts val="0"/>
              </a:spcAft>
              <a:buClr>
                <a:srgbClr val="B1E1F5"/>
              </a:buClr>
              <a:buSzPts val="2200"/>
              <a:buFont typeface="Fira Sans Light"/>
              <a:buChar char="▫"/>
              <a:defRPr sz="2200">
                <a:solidFill>
                  <a:srgbClr val="FFFFFF"/>
                </a:solidFill>
                <a:latin typeface="Fira Sans Light"/>
                <a:ea typeface="Fira Sans Light"/>
                <a:cs typeface="Fira Sans Light"/>
                <a:sym typeface="Fira Sans Light"/>
              </a:defRPr>
            </a:lvl1pPr>
            <a:lvl2pPr marL="914400" lvl="1" indent="-368300">
              <a:spcBef>
                <a:spcPts val="0"/>
              </a:spcBef>
              <a:spcAft>
                <a:spcPts val="0"/>
              </a:spcAft>
              <a:buClr>
                <a:srgbClr val="B1E1F5"/>
              </a:buClr>
              <a:buSzPts val="2200"/>
              <a:buFont typeface="Fira Sans Light"/>
              <a:buChar char="▪"/>
              <a:defRPr sz="2200">
                <a:solidFill>
                  <a:srgbClr val="FFFFFF"/>
                </a:solidFill>
                <a:latin typeface="Fira Sans Light"/>
                <a:ea typeface="Fira Sans Light"/>
                <a:cs typeface="Fira Sans Light"/>
                <a:sym typeface="Fira Sans Light"/>
              </a:defRPr>
            </a:lvl2pPr>
            <a:lvl3pPr marL="1371600" lvl="2" indent="-368300">
              <a:spcBef>
                <a:spcPts val="0"/>
              </a:spcBef>
              <a:spcAft>
                <a:spcPts val="0"/>
              </a:spcAft>
              <a:buClr>
                <a:srgbClr val="B1E1F5"/>
              </a:buClr>
              <a:buSzPts val="2200"/>
              <a:buFont typeface="Fira Sans Light"/>
              <a:buChar char="▪"/>
              <a:defRPr sz="2200">
                <a:solidFill>
                  <a:srgbClr val="FFFFFF"/>
                </a:solidFill>
                <a:latin typeface="Fira Sans Light"/>
                <a:ea typeface="Fira Sans Light"/>
                <a:cs typeface="Fira Sans Light"/>
                <a:sym typeface="Fira Sans Light"/>
              </a:defRPr>
            </a:lvl3pPr>
            <a:lvl4pPr marL="1828800" lvl="3" indent="-3683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4pPr>
            <a:lvl5pPr marL="2286000" lvl="4" indent="-3683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5pPr>
            <a:lvl6pPr marL="2743200" lvl="5" indent="-3683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6pPr>
            <a:lvl7pPr marL="3200400" lvl="6" indent="-3683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7pPr>
            <a:lvl8pPr marL="3657600" lvl="7" indent="-3683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8pPr>
            <a:lvl9pPr marL="4114800" lvl="8" indent="-368300">
              <a:spcBef>
                <a:spcPts val="0"/>
              </a:spcBef>
              <a:spcAft>
                <a:spcPts val="0"/>
              </a:spcAft>
              <a:buClr>
                <a:srgbClr val="FFFFFF"/>
              </a:buClr>
              <a:buSzPts val="2200"/>
              <a:buFont typeface="Fira Sans Light"/>
              <a:buChar char="▪"/>
              <a:defRPr sz="2200">
                <a:solidFill>
                  <a:srgbClr val="FFFFFF"/>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540298" y="1"/>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FFFFFF"/>
                </a:solidFill>
                <a:latin typeface="Fira Sans Light"/>
                <a:ea typeface="Fira Sans Light"/>
                <a:cs typeface="Fira Sans Light"/>
                <a:sym typeface="Fira Sans Light"/>
              </a:defRPr>
            </a:lvl1pPr>
            <a:lvl2pPr lvl="1" algn="r">
              <a:buNone/>
              <a:defRPr sz="1200">
                <a:solidFill>
                  <a:srgbClr val="FFFFFF"/>
                </a:solidFill>
                <a:latin typeface="Fira Sans Light"/>
                <a:ea typeface="Fira Sans Light"/>
                <a:cs typeface="Fira Sans Light"/>
                <a:sym typeface="Fira Sans Light"/>
              </a:defRPr>
            </a:lvl2pPr>
            <a:lvl3pPr lvl="2" algn="r">
              <a:buNone/>
              <a:defRPr sz="1200">
                <a:solidFill>
                  <a:srgbClr val="FFFFFF"/>
                </a:solidFill>
                <a:latin typeface="Fira Sans Light"/>
                <a:ea typeface="Fira Sans Light"/>
                <a:cs typeface="Fira Sans Light"/>
                <a:sym typeface="Fira Sans Light"/>
              </a:defRPr>
            </a:lvl3pPr>
            <a:lvl4pPr lvl="3" algn="r">
              <a:buNone/>
              <a:defRPr sz="1200">
                <a:solidFill>
                  <a:srgbClr val="FFFFFF"/>
                </a:solidFill>
                <a:latin typeface="Fira Sans Light"/>
                <a:ea typeface="Fira Sans Light"/>
                <a:cs typeface="Fira Sans Light"/>
                <a:sym typeface="Fira Sans Light"/>
              </a:defRPr>
            </a:lvl4pPr>
            <a:lvl5pPr lvl="4" algn="r">
              <a:buNone/>
              <a:defRPr sz="1200">
                <a:solidFill>
                  <a:srgbClr val="FFFFFF"/>
                </a:solidFill>
                <a:latin typeface="Fira Sans Light"/>
                <a:ea typeface="Fira Sans Light"/>
                <a:cs typeface="Fira Sans Light"/>
                <a:sym typeface="Fira Sans Light"/>
              </a:defRPr>
            </a:lvl5pPr>
            <a:lvl6pPr lvl="5" algn="r">
              <a:buNone/>
              <a:defRPr sz="1200">
                <a:solidFill>
                  <a:srgbClr val="FFFFFF"/>
                </a:solidFill>
                <a:latin typeface="Fira Sans Light"/>
                <a:ea typeface="Fira Sans Light"/>
                <a:cs typeface="Fira Sans Light"/>
                <a:sym typeface="Fira Sans Light"/>
              </a:defRPr>
            </a:lvl6pPr>
            <a:lvl7pPr lvl="6" algn="r">
              <a:buNone/>
              <a:defRPr sz="1200">
                <a:solidFill>
                  <a:srgbClr val="FFFFFF"/>
                </a:solidFill>
                <a:latin typeface="Fira Sans Light"/>
                <a:ea typeface="Fira Sans Light"/>
                <a:cs typeface="Fira Sans Light"/>
                <a:sym typeface="Fira Sans Light"/>
              </a:defRPr>
            </a:lvl7pPr>
            <a:lvl8pPr lvl="7" algn="r">
              <a:buNone/>
              <a:defRPr sz="1200">
                <a:solidFill>
                  <a:srgbClr val="FFFFFF"/>
                </a:solidFill>
                <a:latin typeface="Fira Sans Light"/>
                <a:ea typeface="Fira Sans Light"/>
                <a:cs typeface="Fira Sans Light"/>
                <a:sym typeface="Fira Sans Light"/>
              </a:defRPr>
            </a:lvl8pPr>
            <a:lvl9pPr lvl="8" algn="r">
              <a:buNone/>
              <a:defRPr sz="1200">
                <a:solidFill>
                  <a:srgbClr val="FFFFFF"/>
                </a:solidFill>
                <a:latin typeface="Fira Sans Light"/>
                <a:ea typeface="Fira Sans Light"/>
                <a:cs typeface="Fira Sans Light"/>
                <a:sym typeface="Fira Sans Ligh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8"/>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a:t>
            </a:fld>
            <a:endParaRPr/>
          </a:p>
        </p:txBody>
      </p:sp>
      <p:sp>
        <p:nvSpPr>
          <p:cNvPr id="297" name="Google Shape;297;p18"/>
          <p:cNvSpPr txBox="1"/>
          <p:nvPr/>
        </p:nvSpPr>
        <p:spPr>
          <a:xfrm>
            <a:off x="0" y="0"/>
            <a:ext cx="9144000" cy="437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Fira Sans"/>
                <a:ea typeface="Fira Sans"/>
                <a:cs typeface="Fira Sans"/>
                <a:sym typeface="Fira Sans"/>
              </a:rPr>
              <a:t>Project #98: Generating code through voice commands</a:t>
            </a:r>
            <a:endParaRPr sz="4800" b="1">
              <a:solidFill>
                <a:srgbClr val="FFFFFF"/>
              </a:solidFill>
              <a:latin typeface="Fira Sans"/>
              <a:ea typeface="Fira Sans"/>
              <a:cs typeface="Fira Sans"/>
              <a:sym typeface="Fira Sans"/>
            </a:endParaRPr>
          </a:p>
        </p:txBody>
      </p:sp>
      <p:sp>
        <p:nvSpPr>
          <p:cNvPr id="298" name="Google Shape;298;p18"/>
          <p:cNvSpPr txBox="1"/>
          <p:nvPr/>
        </p:nvSpPr>
        <p:spPr>
          <a:xfrm>
            <a:off x="914400" y="3525604"/>
            <a:ext cx="7315200" cy="85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Fraser McIntosh and Max Griffith</a:t>
            </a:r>
            <a:endParaRPr sz="2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7"/>
          <p:cNvSpPr txBox="1">
            <a:spLocks noGrp="1"/>
          </p:cNvSpPr>
          <p:nvPr>
            <p:ph type="subTitle" idx="4294967295"/>
          </p:nvPr>
        </p:nvSpPr>
        <p:spPr>
          <a:xfrm>
            <a:off x="907050" y="1247135"/>
            <a:ext cx="7329900" cy="2988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endParaRPr sz="2400"/>
          </a:p>
          <a:p>
            <a:pPr marL="0" lvl="0" indent="0" rtl="0">
              <a:spcBef>
                <a:spcPts val="600"/>
              </a:spcBef>
              <a:spcAft>
                <a:spcPts val="0"/>
              </a:spcAft>
              <a:buNone/>
            </a:pPr>
            <a:endParaRPr sz="2400"/>
          </a:p>
        </p:txBody>
      </p:sp>
      <p:sp>
        <p:nvSpPr>
          <p:cNvPr id="421" name="Google Shape;421;p27"/>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a:t>
            </a:fld>
            <a:endParaRPr/>
          </a:p>
        </p:txBody>
      </p:sp>
      <p:sp>
        <p:nvSpPr>
          <p:cNvPr id="422" name="Google Shape;422;p27"/>
          <p:cNvSpPr/>
          <p:nvPr/>
        </p:nvSpPr>
        <p:spPr>
          <a:xfrm rot="10800000">
            <a:off x="2507850" y="1247250"/>
            <a:ext cx="4128300" cy="579900"/>
          </a:xfrm>
          <a:prstGeom prst="trapezoid">
            <a:avLst>
              <a:gd name="adj" fmla="val 25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Google Shape;423;p27"/>
          <p:cNvSpPr/>
          <p:nvPr/>
        </p:nvSpPr>
        <p:spPr>
          <a:xfrm rot="10800000">
            <a:off x="2661625" y="1827150"/>
            <a:ext cx="3823200" cy="579900"/>
          </a:xfrm>
          <a:prstGeom prst="trapezoid">
            <a:avLst>
              <a:gd name="adj" fmla="val 25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Google Shape;424;p27"/>
          <p:cNvSpPr/>
          <p:nvPr/>
        </p:nvSpPr>
        <p:spPr>
          <a:xfrm rot="10800000">
            <a:off x="2820050" y="2407050"/>
            <a:ext cx="3516900" cy="579900"/>
          </a:xfrm>
          <a:prstGeom prst="trapezoid">
            <a:avLst>
              <a:gd name="adj" fmla="val 25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5" name="Google Shape;425;p27"/>
          <p:cNvSpPr/>
          <p:nvPr/>
        </p:nvSpPr>
        <p:spPr>
          <a:xfrm rot="10800000">
            <a:off x="2978250" y="2987100"/>
            <a:ext cx="3221400" cy="579900"/>
          </a:xfrm>
          <a:prstGeom prst="trapezoid">
            <a:avLst>
              <a:gd name="adj" fmla="val 25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6" name="Google Shape;426;p27"/>
          <p:cNvSpPr/>
          <p:nvPr/>
        </p:nvSpPr>
        <p:spPr>
          <a:xfrm rot="10800000">
            <a:off x="3115925" y="3567200"/>
            <a:ext cx="2925300" cy="583500"/>
          </a:xfrm>
          <a:prstGeom prst="trapezoid">
            <a:avLst>
              <a:gd name="adj" fmla="val 25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FFFFFF"/>
              </a:solidFill>
            </a:endParaRPr>
          </a:p>
        </p:txBody>
      </p:sp>
      <p:sp>
        <p:nvSpPr>
          <p:cNvPr id="427" name="Google Shape;427;p27"/>
          <p:cNvSpPr txBox="1"/>
          <p:nvPr/>
        </p:nvSpPr>
        <p:spPr>
          <a:xfrm>
            <a:off x="3452550" y="1247250"/>
            <a:ext cx="2238900" cy="5799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2400"/>
              <a:t>Computer</a:t>
            </a:r>
            <a:endParaRPr sz="2400"/>
          </a:p>
        </p:txBody>
      </p:sp>
      <p:sp>
        <p:nvSpPr>
          <p:cNvPr id="428" name="Google Shape;428;p27"/>
          <p:cNvSpPr txBox="1"/>
          <p:nvPr/>
        </p:nvSpPr>
        <p:spPr>
          <a:xfrm>
            <a:off x="2961300" y="1827150"/>
            <a:ext cx="3221400" cy="57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Mouse &amp; Keyboard</a:t>
            </a:r>
            <a:endParaRPr sz="2400"/>
          </a:p>
        </p:txBody>
      </p:sp>
      <p:sp>
        <p:nvSpPr>
          <p:cNvPr id="429" name="Google Shape;429;p27"/>
          <p:cNvSpPr txBox="1"/>
          <p:nvPr/>
        </p:nvSpPr>
        <p:spPr>
          <a:xfrm>
            <a:off x="2961300" y="2407050"/>
            <a:ext cx="3221400" cy="57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Software Developers</a:t>
            </a:r>
            <a:endParaRPr sz="2400"/>
          </a:p>
        </p:txBody>
      </p:sp>
      <p:sp>
        <p:nvSpPr>
          <p:cNvPr id="430" name="Google Shape;430;p27"/>
          <p:cNvSpPr txBox="1"/>
          <p:nvPr/>
        </p:nvSpPr>
        <p:spPr>
          <a:xfrm>
            <a:off x="3452550" y="2987125"/>
            <a:ext cx="2238900" cy="57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RSIs</a:t>
            </a:r>
            <a:endParaRPr sz="2400"/>
          </a:p>
        </p:txBody>
      </p:sp>
      <p:sp>
        <p:nvSpPr>
          <p:cNvPr id="431" name="Google Shape;431;p27"/>
          <p:cNvSpPr txBox="1"/>
          <p:nvPr/>
        </p:nvSpPr>
        <p:spPr>
          <a:xfrm>
            <a:off x="3135600" y="3566850"/>
            <a:ext cx="2872800" cy="57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3F3F3"/>
                </a:solidFill>
              </a:rPr>
              <a:t> Proposed Solution</a:t>
            </a:r>
            <a:endParaRPr sz="2400">
              <a:solidFill>
                <a:srgbClr val="F3F3F3"/>
              </a:solidFill>
            </a:endParaRPr>
          </a:p>
        </p:txBody>
      </p:sp>
      <p:sp>
        <p:nvSpPr>
          <p:cNvPr id="432" name="Google Shape;432;p27"/>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Motivation</a:t>
            </a:r>
            <a:endParaRPr sz="1800" b="1">
              <a:solidFill>
                <a:srgbClr val="FFFFFF"/>
              </a:solidFill>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8"/>
          <p:cNvSpPr txBox="1">
            <a:spLocks noGrp="1"/>
          </p:cNvSpPr>
          <p:nvPr>
            <p:ph type="body" idx="4294967295"/>
          </p:nvPr>
        </p:nvSpPr>
        <p:spPr>
          <a:xfrm>
            <a:off x="849000" y="1243374"/>
            <a:ext cx="7446000" cy="3022500"/>
          </a:xfrm>
          <a:prstGeom prst="rect">
            <a:avLst/>
          </a:prstGeom>
        </p:spPr>
        <p:txBody>
          <a:bodyPr spcFirstLastPara="1" wrap="square" lIns="91425" tIns="91425" rIns="91425" bIns="91425" anchor="t" anchorCtr="0">
            <a:noAutofit/>
          </a:bodyPr>
          <a:lstStyle/>
          <a:p>
            <a:pPr marL="457200" lvl="0" indent="0" algn="ctr" rtl="0">
              <a:spcBef>
                <a:spcPts val="600"/>
              </a:spcBef>
              <a:spcAft>
                <a:spcPts val="0"/>
              </a:spcAft>
              <a:buNone/>
            </a:pPr>
            <a:r>
              <a:rPr lang="en" sz="3000">
                <a:latin typeface="Fira Sans"/>
                <a:ea typeface="Fira Sans"/>
                <a:cs typeface="Fira Sans"/>
                <a:sym typeface="Fira Sans"/>
              </a:rPr>
              <a:t>A Hands-Free Alternative</a:t>
            </a:r>
            <a:endParaRPr sz="3000">
              <a:latin typeface="Fira Sans"/>
              <a:ea typeface="Fira Sans"/>
              <a:cs typeface="Fira Sans"/>
              <a:sym typeface="Fira Sans"/>
            </a:endParaRPr>
          </a:p>
          <a:p>
            <a:pPr marL="457200" lvl="0" indent="-381000" rtl="0">
              <a:spcBef>
                <a:spcPts val="600"/>
              </a:spcBef>
              <a:spcAft>
                <a:spcPts val="0"/>
              </a:spcAft>
              <a:buSzPts val="2400"/>
              <a:buChar char="▫"/>
            </a:pPr>
            <a:r>
              <a:rPr lang="en" sz="2400"/>
              <a:t>A code environment, navigated </a:t>
            </a:r>
            <a:r>
              <a:rPr lang="en" sz="2400" b="1">
                <a:latin typeface="Fira Sans"/>
                <a:ea typeface="Fira Sans"/>
                <a:cs typeface="Fira Sans"/>
                <a:sym typeface="Fira Sans"/>
              </a:rPr>
              <a:t>entirely</a:t>
            </a:r>
            <a:r>
              <a:rPr lang="en" sz="2400"/>
              <a:t> by voice</a:t>
            </a:r>
            <a:endParaRPr sz="2400"/>
          </a:p>
          <a:p>
            <a:pPr marL="457200" lvl="0" indent="-381000" rtl="0">
              <a:spcBef>
                <a:spcPts val="0"/>
              </a:spcBef>
              <a:spcAft>
                <a:spcPts val="0"/>
              </a:spcAft>
              <a:buSzPts val="2400"/>
              <a:buChar char="▫"/>
            </a:pPr>
            <a:r>
              <a:rPr lang="en" sz="2400"/>
              <a:t>Focus on:</a:t>
            </a:r>
            <a:endParaRPr sz="2400"/>
          </a:p>
          <a:p>
            <a:pPr marL="914400" lvl="1" indent="-381000" rtl="0">
              <a:spcBef>
                <a:spcPts val="0"/>
              </a:spcBef>
              <a:spcAft>
                <a:spcPts val="0"/>
              </a:spcAft>
              <a:buSzPts val="2400"/>
              <a:buChar char="▪"/>
            </a:pPr>
            <a:r>
              <a:rPr lang="en" sz="2400"/>
              <a:t>Limiting dependence on physical peripherals</a:t>
            </a:r>
            <a:endParaRPr sz="2400"/>
          </a:p>
          <a:p>
            <a:pPr marL="914400" lvl="1" indent="-381000" rtl="0">
              <a:spcBef>
                <a:spcPts val="0"/>
              </a:spcBef>
              <a:spcAft>
                <a:spcPts val="0"/>
              </a:spcAft>
              <a:buSzPts val="2400"/>
              <a:buChar char="▪"/>
            </a:pPr>
            <a:r>
              <a:rPr lang="en" sz="2400"/>
              <a:t>Programming with natural and intuitive commands</a:t>
            </a:r>
            <a:endParaRPr sz="2400"/>
          </a:p>
        </p:txBody>
      </p:sp>
      <p:sp>
        <p:nvSpPr>
          <p:cNvPr id="438" name="Google Shape;438;p28"/>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sp>
        <p:nvSpPr>
          <p:cNvPr id="439" name="Google Shape;439;p28"/>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Proposed Solution</a:t>
            </a:r>
            <a:endParaRPr sz="1800" b="1">
              <a:solidFill>
                <a:srgbClr val="FFFFFF"/>
              </a:solidFill>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9"/>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12</a:t>
            </a:fld>
            <a:endParaRPr/>
          </a:p>
        </p:txBody>
      </p:sp>
      <p:sp>
        <p:nvSpPr>
          <p:cNvPr id="445" name="Google Shape;445;p29"/>
          <p:cNvSpPr txBox="1"/>
          <p:nvPr/>
        </p:nvSpPr>
        <p:spPr>
          <a:xfrm>
            <a:off x="1676850" y="19918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Existing Solutions</a:t>
            </a:r>
            <a:endParaRPr sz="3600" b="1">
              <a:solidFill>
                <a:srgbClr val="FFFFFF"/>
              </a:solidFill>
              <a:latin typeface="Fira Sans"/>
              <a:ea typeface="Fira Sans"/>
              <a:cs typeface="Fira Sans"/>
              <a:sym typeface="Fira Sans"/>
            </a:endParaRPr>
          </a:p>
        </p:txBody>
      </p:sp>
      <p:grpSp>
        <p:nvGrpSpPr>
          <p:cNvPr id="446" name="Google Shape;446;p29"/>
          <p:cNvGrpSpPr/>
          <p:nvPr/>
        </p:nvGrpSpPr>
        <p:grpSpPr>
          <a:xfrm>
            <a:off x="4256526" y="1415755"/>
            <a:ext cx="630930" cy="576087"/>
            <a:chOff x="1926350" y="995225"/>
            <a:chExt cx="428650" cy="356600"/>
          </a:xfrm>
        </p:grpSpPr>
        <p:sp>
          <p:nvSpPr>
            <p:cNvPr id="447" name="Google Shape;447;p2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448" name="Google Shape;448;p2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449" name="Google Shape;449;p2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450" name="Google Shape;450;p2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0"/>
          <p:cNvSpPr txBox="1">
            <a:spLocks noGrp="1"/>
          </p:cNvSpPr>
          <p:nvPr>
            <p:ph type="body" idx="4294967295"/>
          </p:nvPr>
        </p:nvSpPr>
        <p:spPr>
          <a:xfrm>
            <a:off x="849000" y="1243374"/>
            <a:ext cx="7446000" cy="302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Eye Gaze &amp; Brain Computing Interface</a:t>
            </a:r>
            <a:endParaRPr sz="3000" baseline="30000">
              <a:latin typeface="Fira Sans"/>
              <a:ea typeface="Fira Sans"/>
              <a:cs typeface="Fira Sans"/>
              <a:sym typeface="Fira Sans"/>
            </a:endParaRPr>
          </a:p>
          <a:p>
            <a:pPr marL="457200" lvl="0" indent="-381000" rtl="0">
              <a:spcBef>
                <a:spcPts val="600"/>
              </a:spcBef>
              <a:spcAft>
                <a:spcPts val="0"/>
              </a:spcAft>
              <a:buSzPts val="2400"/>
              <a:buChar char="▫"/>
            </a:pPr>
            <a:r>
              <a:rPr lang="en" sz="2400"/>
              <a:t>Eye tracking acts as mouse cursor</a:t>
            </a:r>
            <a:endParaRPr sz="2400"/>
          </a:p>
          <a:p>
            <a:pPr marL="457200" lvl="0" indent="-381000" rtl="0">
              <a:spcBef>
                <a:spcPts val="0"/>
              </a:spcBef>
              <a:spcAft>
                <a:spcPts val="0"/>
              </a:spcAft>
              <a:buSzPts val="2400"/>
              <a:buChar char="▫"/>
            </a:pPr>
            <a:r>
              <a:rPr lang="en" sz="2400"/>
              <a:t>Brain signals act as mouse clicks</a:t>
            </a:r>
            <a:endParaRPr sz="2400"/>
          </a:p>
          <a:p>
            <a:pPr marL="457200" lvl="0" indent="-381000" rtl="0">
              <a:spcBef>
                <a:spcPts val="0"/>
              </a:spcBef>
              <a:spcAft>
                <a:spcPts val="0"/>
              </a:spcAft>
              <a:buSzPts val="2400"/>
              <a:buChar char="▫"/>
            </a:pPr>
            <a:r>
              <a:rPr lang="en" sz="2400"/>
              <a:t>Intuitive and accurate</a:t>
            </a:r>
            <a:endParaRPr sz="2400"/>
          </a:p>
          <a:p>
            <a:pPr marL="0" lvl="0" indent="0">
              <a:spcBef>
                <a:spcPts val="600"/>
              </a:spcBef>
              <a:spcAft>
                <a:spcPts val="0"/>
              </a:spcAft>
              <a:buNone/>
            </a:pPr>
            <a:endParaRPr/>
          </a:p>
        </p:txBody>
      </p:sp>
      <p:sp>
        <p:nvSpPr>
          <p:cNvPr id="456" name="Google Shape;456;p30"/>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sp>
        <p:nvSpPr>
          <p:cNvPr id="457" name="Google Shape;457;p30"/>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Existing Solutions - Hands-Free Interfaces</a:t>
            </a:r>
            <a:endParaRPr sz="1800" b="1">
              <a:solidFill>
                <a:srgbClr val="FFFFFF"/>
              </a:solidFill>
              <a:latin typeface="Fira Sans"/>
              <a:ea typeface="Fira Sans"/>
              <a:cs typeface="Fira Sans"/>
              <a:sym typeface="Fir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1"/>
          <p:cNvSpPr txBox="1">
            <a:spLocks noGrp="1"/>
          </p:cNvSpPr>
          <p:nvPr>
            <p:ph type="body" idx="4294967295"/>
          </p:nvPr>
        </p:nvSpPr>
        <p:spPr>
          <a:xfrm>
            <a:off x="849000" y="1243374"/>
            <a:ext cx="7446000" cy="302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dirty="0">
                <a:latin typeface="Fira Sans"/>
                <a:ea typeface="Fira Sans"/>
                <a:cs typeface="Fira Sans"/>
                <a:sym typeface="Fira Sans"/>
              </a:rPr>
              <a:t>Hand Gestures</a:t>
            </a:r>
            <a:endParaRPr sz="3000" baseline="30000" dirty="0">
              <a:latin typeface="Fira Sans"/>
              <a:ea typeface="Fira Sans"/>
              <a:cs typeface="Fira Sans"/>
              <a:sym typeface="Fira Sans"/>
            </a:endParaRPr>
          </a:p>
          <a:p>
            <a:pPr marL="457200" lvl="0" indent="-381000" rtl="0">
              <a:spcBef>
                <a:spcPts val="600"/>
              </a:spcBef>
              <a:spcAft>
                <a:spcPts val="0"/>
              </a:spcAft>
              <a:buSzPts val="2400"/>
              <a:buChar char="▫"/>
            </a:pPr>
            <a:r>
              <a:rPr lang="en" sz="2400" dirty="0"/>
              <a:t>Gestures similar to touch-based interface</a:t>
            </a:r>
            <a:endParaRPr sz="2400" dirty="0"/>
          </a:p>
          <a:p>
            <a:pPr marL="0" lvl="0" indent="-152400" rtl="0">
              <a:spcBef>
                <a:spcPts val="0"/>
              </a:spcBef>
              <a:spcAft>
                <a:spcPts val="0"/>
              </a:spcAft>
              <a:buSzPts val="2400"/>
              <a:buChar char="▫"/>
            </a:pPr>
            <a:r>
              <a:rPr lang="en" sz="2400" dirty="0"/>
              <a:t>  Swiping and pointing</a:t>
            </a:r>
            <a:endParaRPr dirty="0"/>
          </a:p>
        </p:txBody>
      </p:sp>
      <p:sp>
        <p:nvSpPr>
          <p:cNvPr id="463" name="Google Shape;463;p31"/>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14</a:t>
            </a:fld>
            <a:endParaRPr/>
          </a:p>
        </p:txBody>
      </p:sp>
      <p:sp>
        <p:nvSpPr>
          <p:cNvPr id="464" name="Google Shape;464;p31"/>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Existing Solutions - Hands-Free Interfaces</a:t>
            </a:r>
            <a:endParaRPr sz="1800" b="1">
              <a:solidFill>
                <a:srgbClr val="FFFFFF"/>
              </a:solidFill>
              <a:latin typeface="Fira Sans"/>
              <a:ea typeface="Fira Sans"/>
              <a:cs typeface="Fira Sans"/>
              <a:sym typeface="Fir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2"/>
          <p:cNvSpPr txBox="1">
            <a:spLocks noGrp="1"/>
          </p:cNvSpPr>
          <p:nvPr>
            <p:ph type="body" idx="4294967295"/>
          </p:nvPr>
        </p:nvSpPr>
        <p:spPr>
          <a:xfrm>
            <a:off x="849000" y="1243374"/>
            <a:ext cx="7446000" cy="302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Summary</a:t>
            </a:r>
            <a:endParaRPr sz="3000">
              <a:latin typeface="Fira Sans"/>
              <a:ea typeface="Fira Sans"/>
              <a:cs typeface="Fira Sans"/>
              <a:sym typeface="Fira Sans"/>
            </a:endParaRPr>
          </a:p>
          <a:p>
            <a:pPr marL="457200" lvl="0" indent="-381000" rtl="0">
              <a:spcBef>
                <a:spcPts val="600"/>
              </a:spcBef>
              <a:spcAft>
                <a:spcPts val="0"/>
              </a:spcAft>
              <a:buSzPts val="2400"/>
              <a:buChar char="▫"/>
            </a:pPr>
            <a:r>
              <a:rPr lang="en" sz="2400"/>
              <a:t>Primitive information transfer</a:t>
            </a:r>
            <a:endParaRPr sz="2400"/>
          </a:p>
          <a:p>
            <a:pPr marL="457200" lvl="0" indent="-381000" rtl="0">
              <a:spcBef>
                <a:spcPts val="0"/>
              </a:spcBef>
              <a:spcAft>
                <a:spcPts val="0"/>
              </a:spcAft>
              <a:buSzPts val="2400"/>
              <a:buChar char="▫"/>
            </a:pPr>
            <a:r>
              <a:rPr lang="en" sz="2400"/>
              <a:t>Still strenuous for RSI users</a:t>
            </a:r>
            <a:endParaRPr sz="2400"/>
          </a:p>
          <a:p>
            <a:pPr marL="0" lvl="0" indent="0" rtl="0">
              <a:spcBef>
                <a:spcPts val="600"/>
              </a:spcBef>
              <a:spcAft>
                <a:spcPts val="0"/>
              </a:spcAft>
              <a:buNone/>
            </a:pPr>
            <a:endParaRPr sz="2400"/>
          </a:p>
          <a:p>
            <a:pPr marL="457200" lvl="0" indent="-381000" rtl="0">
              <a:spcBef>
                <a:spcPts val="600"/>
              </a:spcBef>
              <a:spcAft>
                <a:spcPts val="0"/>
              </a:spcAft>
              <a:buSzPts val="2400"/>
              <a:buChar char="▫"/>
            </a:pPr>
            <a:r>
              <a:rPr lang="en" sz="2400"/>
              <a:t>Not suitable to develop code</a:t>
            </a:r>
            <a:endParaRPr sz="2400"/>
          </a:p>
        </p:txBody>
      </p:sp>
      <p:sp>
        <p:nvSpPr>
          <p:cNvPr id="470" name="Google Shape;470;p32"/>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15</a:t>
            </a:fld>
            <a:endParaRPr/>
          </a:p>
        </p:txBody>
      </p:sp>
      <p:sp>
        <p:nvSpPr>
          <p:cNvPr id="471" name="Google Shape;471;p32"/>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Existing Solutions - Hands-Free Interfaces</a:t>
            </a:r>
            <a:endParaRPr sz="1800" b="1">
              <a:solidFill>
                <a:srgbClr val="FFFFFF"/>
              </a:solidFill>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3"/>
          <p:cNvSpPr txBox="1">
            <a:spLocks noGrp="1"/>
          </p:cNvSpPr>
          <p:nvPr>
            <p:ph type="body" idx="4294967295"/>
          </p:nvPr>
        </p:nvSpPr>
        <p:spPr>
          <a:xfrm>
            <a:off x="803550" y="1247100"/>
            <a:ext cx="7536900" cy="302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VoiceCode</a:t>
            </a:r>
            <a:r>
              <a:rPr lang="en" sz="3000" baseline="30000">
                <a:latin typeface="Fira Sans"/>
                <a:ea typeface="Fira Sans"/>
                <a:cs typeface="Fira Sans"/>
                <a:sym typeface="Fira Sans"/>
              </a:rPr>
              <a:t>2</a:t>
            </a:r>
            <a:endParaRPr sz="3000" baseline="30000">
              <a:latin typeface="Fira Sans"/>
              <a:ea typeface="Fira Sans"/>
              <a:cs typeface="Fira Sans"/>
              <a:sym typeface="Fira Sans"/>
            </a:endParaRPr>
          </a:p>
          <a:p>
            <a:pPr marL="914400" lvl="1" indent="-381000" rtl="0">
              <a:spcBef>
                <a:spcPts val="480"/>
              </a:spcBef>
              <a:spcAft>
                <a:spcPts val="0"/>
              </a:spcAft>
              <a:buClr>
                <a:schemeClr val="lt1"/>
              </a:buClr>
              <a:buSzPts val="2400"/>
              <a:buChar char="▪"/>
            </a:pPr>
            <a:r>
              <a:rPr lang="en" sz="2400">
                <a:solidFill>
                  <a:schemeClr val="lt1"/>
                </a:solidFill>
              </a:rPr>
              <a:t>Control entire computer through voice</a:t>
            </a:r>
            <a:endParaRPr sz="2400">
              <a:solidFill>
                <a:schemeClr val="lt1"/>
              </a:solidFill>
            </a:endParaRPr>
          </a:p>
          <a:p>
            <a:pPr marL="914400" lvl="1" indent="-381000" rtl="0">
              <a:spcBef>
                <a:spcPts val="0"/>
              </a:spcBef>
              <a:spcAft>
                <a:spcPts val="0"/>
              </a:spcAft>
              <a:buClr>
                <a:schemeClr val="lt1"/>
              </a:buClr>
              <a:buSzPts val="2400"/>
              <a:buChar char="▪"/>
            </a:pPr>
            <a:r>
              <a:rPr lang="en" sz="2400">
                <a:solidFill>
                  <a:schemeClr val="lt1"/>
                </a:solidFill>
              </a:rPr>
              <a:t>Motion tracker attached to hat acts as cursor</a:t>
            </a:r>
            <a:endParaRPr sz="2400">
              <a:solidFill>
                <a:schemeClr val="lt1"/>
              </a:solidFill>
            </a:endParaRPr>
          </a:p>
          <a:p>
            <a:pPr marL="914400" lvl="0" indent="0" rtl="0">
              <a:spcBef>
                <a:spcPts val="600"/>
              </a:spcBef>
              <a:spcAft>
                <a:spcPts val="0"/>
              </a:spcAft>
              <a:buNone/>
            </a:pPr>
            <a:endParaRPr sz="2400">
              <a:solidFill>
                <a:schemeClr val="lt1"/>
              </a:solidFill>
            </a:endParaRPr>
          </a:p>
          <a:p>
            <a:pPr marL="914400" lvl="1" indent="-381000" rtl="0">
              <a:spcBef>
                <a:spcPts val="480"/>
              </a:spcBef>
              <a:spcAft>
                <a:spcPts val="0"/>
              </a:spcAft>
              <a:buSzPts val="2400"/>
              <a:buChar char="▪"/>
            </a:pPr>
            <a:r>
              <a:rPr lang="en" sz="2400">
                <a:solidFill>
                  <a:schemeClr val="lt1"/>
                </a:solidFill>
              </a:rPr>
              <a:t>Unique, extensive language of commands</a:t>
            </a:r>
            <a:endParaRPr sz="2400">
              <a:solidFill>
                <a:schemeClr val="lt1"/>
              </a:solidFill>
            </a:endParaRPr>
          </a:p>
          <a:p>
            <a:pPr marL="914400" lvl="1" indent="-381000" rtl="0">
              <a:spcBef>
                <a:spcPts val="0"/>
              </a:spcBef>
              <a:spcAft>
                <a:spcPts val="0"/>
              </a:spcAft>
              <a:buSzPts val="2400"/>
              <a:buChar char="▪"/>
            </a:pPr>
            <a:r>
              <a:rPr lang="en" sz="2400"/>
              <a:t>Saying “Dubz” double clicks, “chips” single click</a:t>
            </a:r>
            <a:endParaRPr sz="2400"/>
          </a:p>
        </p:txBody>
      </p:sp>
      <p:sp>
        <p:nvSpPr>
          <p:cNvPr id="477" name="Google Shape;477;p33"/>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16</a:t>
            </a:fld>
            <a:endParaRPr/>
          </a:p>
        </p:txBody>
      </p:sp>
      <p:sp>
        <p:nvSpPr>
          <p:cNvPr id="478" name="Google Shape;478;p33"/>
          <p:cNvSpPr txBox="1"/>
          <p:nvPr/>
        </p:nvSpPr>
        <p:spPr>
          <a:xfrm>
            <a:off x="1284450" y="4432900"/>
            <a:ext cx="6575100" cy="612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en" sz="1000">
                <a:solidFill>
                  <a:schemeClr val="dk1"/>
                </a:solidFill>
              </a:rPr>
              <a:t>[2] A. D 'esilets, D. C. Fox and S. Norton, "VoiceCode: An innovative speech interface for programming-by-voice," in </a:t>
            </a:r>
            <a:r>
              <a:rPr lang="en" sz="1000" i="1">
                <a:solidFill>
                  <a:schemeClr val="dk1"/>
                </a:solidFill>
              </a:rPr>
              <a:t>CHI '06 Extended Abstracts on Human Factors in Computing Systems, </a:t>
            </a:r>
            <a:r>
              <a:rPr lang="en" sz="1000">
                <a:solidFill>
                  <a:schemeClr val="dk1"/>
                </a:solidFill>
              </a:rPr>
              <a:t>2006, Available: http://doi.acm.org.ezproxy.auckland.ac.nz/10.1145/1125 451.1125502. DOI: 10.1145/1125451.1125502.</a:t>
            </a:r>
            <a:endParaRPr/>
          </a:p>
        </p:txBody>
      </p:sp>
      <p:sp>
        <p:nvSpPr>
          <p:cNvPr id="479" name="Google Shape;479;p33"/>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Existing Solutions - Voice-to-Code Tools</a:t>
            </a:r>
            <a:endParaRPr sz="1800" b="1">
              <a:solidFill>
                <a:srgbClr val="FFFFFF"/>
              </a:solidFill>
              <a:latin typeface="Fira Sans"/>
              <a:ea typeface="Fira Sans"/>
              <a:cs typeface="Fira Sans"/>
              <a:sym typeface="Fir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body" idx="4294967295"/>
          </p:nvPr>
        </p:nvSpPr>
        <p:spPr>
          <a:xfrm>
            <a:off x="849000" y="1243374"/>
            <a:ext cx="7446000" cy="302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VoiceGrip</a:t>
            </a:r>
            <a:r>
              <a:rPr lang="en" sz="3000" baseline="30000">
                <a:latin typeface="Fira Sans"/>
                <a:ea typeface="Fira Sans"/>
                <a:cs typeface="Fira Sans"/>
                <a:sym typeface="Fira Sans"/>
              </a:rPr>
              <a:t>3</a:t>
            </a:r>
            <a:endParaRPr sz="3000" baseline="30000">
              <a:latin typeface="Fira Sans"/>
              <a:ea typeface="Fira Sans"/>
              <a:cs typeface="Fira Sans"/>
              <a:sym typeface="Fira Sans"/>
            </a:endParaRPr>
          </a:p>
          <a:p>
            <a:pPr marL="914400" lvl="1" indent="-381000" rtl="0">
              <a:spcBef>
                <a:spcPts val="480"/>
              </a:spcBef>
              <a:spcAft>
                <a:spcPts val="0"/>
              </a:spcAft>
              <a:buSzPts val="2400"/>
              <a:buChar char="▪"/>
            </a:pPr>
            <a:r>
              <a:rPr lang="en" sz="2400"/>
              <a:t>Recognised the steep learning curves among existing solutions</a:t>
            </a:r>
            <a:endParaRPr sz="2400"/>
          </a:p>
          <a:p>
            <a:pPr marL="914400" lvl="1" indent="-381000" rtl="0">
              <a:spcBef>
                <a:spcPts val="0"/>
              </a:spcBef>
              <a:spcAft>
                <a:spcPts val="0"/>
              </a:spcAft>
              <a:buSzPts val="2400"/>
              <a:buChar char="▪"/>
            </a:pPr>
            <a:r>
              <a:rPr lang="en" sz="2400"/>
              <a:t>To simplify, users write code one letter at a time via the NATO phonetic alphabet</a:t>
            </a:r>
            <a:endParaRPr sz="2400"/>
          </a:p>
          <a:p>
            <a:pPr marL="914400" lvl="1" indent="-381000" rtl="0">
              <a:spcBef>
                <a:spcPts val="0"/>
              </a:spcBef>
              <a:spcAft>
                <a:spcPts val="0"/>
              </a:spcAft>
              <a:buSzPts val="2400"/>
              <a:buChar char="▪"/>
            </a:pPr>
            <a:r>
              <a:rPr lang="en" sz="2400"/>
              <a:t>“Hospital Echo Lima Lima Oscar, etc, etc” for HelloWorld</a:t>
            </a:r>
            <a:endParaRPr sz="2400"/>
          </a:p>
        </p:txBody>
      </p:sp>
      <p:sp>
        <p:nvSpPr>
          <p:cNvPr id="485" name="Google Shape;485;p34"/>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a:t>
            </a:fld>
            <a:endParaRPr/>
          </a:p>
        </p:txBody>
      </p:sp>
      <p:sp>
        <p:nvSpPr>
          <p:cNvPr id="486" name="Google Shape;486;p34"/>
          <p:cNvSpPr txBox="1"/>
          <p:nvPr/>
        </p:nvSpPr>
        <p:spPr>
          <a:xfrm>
            <a:off x="1443150" y="4432925"/>
            <a:ext cx="6257700" cy="60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en" sz="1000">
                <a:solidFill>
                  <a:schemeClr val="dk1"/>
                </a:solidFill>
              </a:rPr>
              <a:t>[3] A. Desilets, "VoiceGrip: A Tool for Programming- by-Voice," </a:t>
            </a:r>
            <a:r>
              <a:rPr lang="en" sz="1000" i="1">
                <a:solidFill>
                  <a:schemeClr val="dk1"/>
                </a:solidFill>
              </a:rPr>
              <a:t>Int. J. Speech Technol., </a:t>
            </a:r>
            <a:r>
              <a:rPr lang="en" sz="1000">
                <a:solidFill>
                  <a:schemeClr val="dk1"/>
                </a:solidFill>
              </a:rPr>
              <a:t>vol. 4, </a:t>
            </a:r>
            <a:r>
              <a:rPr lang="en" sz="1000" i="1">
                <a:solidFill>
                  <a:schemeClr val="dk1"/>
                </a:solidFill>
              </a:rPr>
              <a:t>(2), </a:t>
            </a:r>
            <a:r>
              <a:rPr lang="en" sz="1000">
                <a:solidFill>
                  <a:schemeClr val="dk1"/>
                </a:solidFill>
              </a:rPr>
              <a:t>pp. 103-116, 2001. Available: https://doi- org.ezproxy.auckland.ac.nz/10.1023/A:1011323308477. DOI: 1011323308477.</a:t>
            </a:r>
            <a:endParaRPr sz="1000">
              <a:solidFill>
                <a:schemeClr val="dk1"/>
              </a:solidFill>
            </a:endParaRPr>
          </a:p>
        </p:txBody>
      </p:sp>
      <p:sp>
        <p:nvSpPr>
          <p:cNvPr id="487" name="Google Shape;487;p34"/>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Existing Solutions - Voice-to-Code Tools</a:t>
            </a:r>
            <a:endParaRPr sz="1800" b="1">
              <a:solidFill>
                <a:srgbClr val="FFFFFF"/>
              </a:solidFill>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5"/>
          <p:cNvSpPr txBox="1">
            <a:spLocks noGrp="1"/>
          </p:cNvSpPr>
          <p:nvPr>
            <p:ph type="body" idx="4294967295"/>
          </p:nvPr>
        </p:nvSpPr>
        <p:spPr>
          <a:xfrm>
            <a:off x="849000" y="1243374"/>
            <a:ext cx="7446000" cy="302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Summary</a:t>
            </a:r>
            <a:endParaRPr sz="3000">
              <a:latin typeface="Fira Sans"/>
              <a:ea typeface="Fira Sans"/>
              <a:cs typeface="Fira Sans"/>
              <a:sym typeface="Fira Sans"/>
            </a:endParaRPr>
          </a:p>
          <a:p>
            <a:pPr marL="914400" lvl="1" indent="-381000" rtl="0">
              <a:spcBef>
                <a:spcPts val="480"/>
              </a:spcBef>
              <a:spcAft>
                <a:spcPts val="0"/>
              </a:spcAft>
              <a:buSzPts val="2400"/>
              <a:buChar char="▪"/>
            </a:pPr>
            <a:r>
              <a:rPr lang="en" sz="2400"/>
              <a:t>Very complex, involving a steep learning curve</a:t>
            </a:r>
            <a:endParaRPr sz="2400"/>
          </a:p>
          <a:p>
            <a:pPr marL="914400" lvl="1" indent="-381000" rtl="0">
              <a:spcBef>
                <a:spcPts val="0"/>
              </a:spcBef>
              <a:spcAft>
                <a:spcPts val="0"/>
              </a:spcAft>
              <a:buSzPts val="2400"/>
              <a:buChar char="▪"/>
            </a:pPr>
            <a:r>
              <a:rPr lang="en" sz="2400"/>
              <a:t>Comprehensive enough to fully operate a computer</a:t>
            </a:r>
            <a:endParaRPr sz="2400"/>
          </a:p>
          <a:p>
            <a:pPr marL="914400" lvl="0" indent="0" rtl="0">
              <a:spcBef>
                <a:spcPts val="600"/>
              </a:spcBef>
              <a:spcAft>
                <a:spcPts val="0"/>
              </a:spcAft>
              <a:buNone/>
            </a:pPr>
            <a:endParaRPr sz="2400"/>
          </a:p>
          <a:p>
            <a:pPr marL="914400" lvl="1" indent="-381000" rtl="0">
              <a:spcBef>
                <a:spcPts val="480"/>
              </a:spcBef>
              <a:spcAft>
                <a:spcPts val="0"/>
              </a:spcAft>
              <a:buSzPts val="2400"/>
              <a:buChar char="▪"/>
            </a:pPr>
            <a:r>
              <a:rPr lang="en" sz="2400"/>
              <a:t>Too simple and ineffective to be productive</a:t>
            </a:r>
            <a:endParaRPr sz="2400"/>
          </a:p>
          <a:p>
            <a:pPr marL="914400" lvl="1" indent="-381000" rtl="0">
              <a:spcBef>
                <a:spcPts val="0"/>
              </a:spcBef>
              <a:spcAft>
                <a:spcPts val="0"/>
              </a:spcAft>
              <a:buSzPts val="2400"/>
              <a:buChar char="▪"/>
            </a:pPr>
            <a:r>
              <a:rPr lang="en" sz="2400"/>
              <a:t>However, minimal effort is needed to use it</a:t>
            </a:r>
            <a:endParaRPr sz="2400"/>
          </a:p>
        </p:txBody>
      </p:sp>
      <p:sp>
        <p:nvSpPr>
          <p:cNvPr id="493" name="Google Shape;493;p35"/>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a:t>
            </a:fld>
            <a:endParaRPr/>
          </a:p>
        </p:txBody>
      </p:sp>
      <p:sp>
        <p:nvSpPr>
          <p:cNvPr id="494" name="Google Shape;494;p35"/>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Existing Solutions - Voice-to-Code Tools</a:t>
            </a:r>
            <a:endParaRPr sz="1800" b="1">
              <a:solidFill>
                <a:srgbClr val="FFFFFF"/>
              </a:solidFill>
              <a:latin typeface="Fira Sans"/>
              <a:ea typeface="Fira Sans"/>
              <a:cs typeface="Fira Sans"/>
              <a:sym typeface="Fir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6"/>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a:t>
            </a:fld>
            <a:endParaRPr/>
          </a:p>
        </p:txBody>
      </p:sp>
      <p:sp>
        <p:nvSpPr>
          <p:cNvPr id="500" name="Google Shape;500;p36"/>
          <p:cNvSpPr txBox="1"/>
          <p:nvPr/>
        </p:nvSpPr>
        <p:spPr>
          <a:xfrm>
            <a:off x="1676850" y="19918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Our Solution</a:t>
            </a:r>
            <a:endParaRPr sz="3600" b="1">
              <a:solidFill>
                <a:srgbClr val="FFFFFF"/>
              </a:solidFill>
              <a:latin typeface="Fira Sans"/>
              <a:ea typeface="Fira Sans"/>
              <a:cs typeface="Fira Sans"/>
              <a:sym typeface="Fira Sans"/>
            </a:endParaRPr>
          </a:p>
        </p:txBody>
      </p:sp>
      <p:grpSp>
        <p:nvGrpSpPr>
          <p:cNvPr id="501" name="Google Shape;501;p36"/>
          <p:cNvGrpSpPr/>
          <p:nvPr/>
        </p:nvGrpSpPr>
        <p:grpSpPr>
          <a:xfrm>
            <a:off x="4325108" y="1370071"/>
            <a:ext cx="493779" cy="621790"/>
            <a:chOff x="6730350" y="2315900"/>
            <a:chExt cx="257700" cy="420100"/>
          </a:xfrm>
        </p:grpSpPr>
        <p:sp>
          <p:nvSpPr>
            <p:cNvPr id="502" name="Google Shape;502;p36"/>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503" name="Google Shape;503;p36"/>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504" name="Google Shape;504;p36"/>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505" name="Google Shape;505;p36"/>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506" name="Google Shape;506;p36"/>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9"/>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304" name="Google Shape;304;p19"/>
          <p:cNvSpPr txBox="1"/>
          <p:nvPr/>
        </p:nvSpPr>
        <p:spPr>
          <a:xfrm>
            <a:off x="1530300" y="393600"/>
            <a:ext cx="6083400" cy="709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600">
                <a:solidFill>
                  <a:srgbClr val="FFFFFF"/>
                </a:solidFill>
                <a:latin typeface="Fira Sans"/>
                <a:ea typeface="Fira Sans"/>
                <a:cs typeface="Fira Sans"/>
                <a:sym typeface="Fira Sans"/>
              </a:rPr>
              <a:t>Seminar Overview</a:t>
            </a:r>
            <a:endParaRPr sz="3600">
              <a:solidFill>
                <a:srgbClr val="FFFFFF"/>
              </a:solidFill>
              <a:latin typeface="Fira Sans"/>
              <a:ea typeface="Fira Sans"/>
              <a:cs typeface="Fira Sans"/>
              <a:sym typeface="Fira Sans"/>
            </a:endParaRPr>
          </a:p>
        </p:txBody>
      </p:sp>
      <p:sp>
        <p:nvSpPr>
          <p:cNvPr id="305" name="Google Shape;305;p19"/>
          <p:cNvSpPr txBox="1"/>
          <p:nvPr/>
        </p:nvSpPr>
        <p:spPr>
          <a:xfrm>
            <a:off x="1252725" y="1268600"/>
            <a:ext cx="2635800" cy="2554800"/>
          </a:xfrm>
          <a:prstGeom prst="rect">
            <a:avLst/>
          </a:prstGeom>
          <a:noFill/>
          <a:ln>
            <a:noFill/>
          </a:ln>
        </p:spPr>
        <p:txBody>
          <a:bodyPr spcFirstLastPara="1" wrap="square" lIns="91425" tIns="91425" rIns="91425" bIns="91425" anchor="t" anchorCtr="0">
            <a:noAutofit/>
          </a:bodyPr>
          <a:lstStyle/>
          <a:p>
            <a:pPr marL="0" lvl="0" indent="0" rtl="0">
              <a:lnSpc>
                <a:spcPct val="170000"/>
              </a:lnSpc>
              <a:spcBef>
                <a:spcPts val="0"/>
              </a:spcBef>
              <a:spcAft>
                <a:spcPts val="0"/>
              </a:spcAft>
              <a:buNone/>
            </a:pPr>
            <a:r>
              <a:rPr lang="en" sz="2000">
                <a:solidFill>
                  <a:srgbClr val="FFFFFF"/>
                </a:solidFill>
              </a:rPr>
              <a:t>Project Definition</a:t>
            </a:r>
            <a:endParaRPr sz="2000">
              <a:solidFill>
                <a:srgbClr val="FFFFFF"/>
              </a:solidFill>
            </a:endParaRPr>
          </a:p>
          <a:p>
            <a:pPr marL="457200" lvl="0" indent="-342900" rtl="0">
              <a:lnSpc>
                <a:spcPct val="170000"/>
              </a:lnSpc>
              <a:spcBef>
                <a:spcPts val="0"/>
              </a:spcBef>
              <a:spcAft>
                <a:spcPts val="0"/>
              </a:spcAft>
              <a:buClr>
                <a:srgbClr val="FFFFFF"/>
              </a:buClr>
              <a:buSzPts val="1800"/>
              <a:buChar char="●"/>
            </a:pPr>
            <a:r>
              <a:rPr lang="en" sz="1800">
                <a:solidFill>
                  <a:srgbClr val="FFFFFF"/>
                </a:solidFill>
              </a:rPr>
              <a:t>Motivation</a:t>
            </a:r>
            <a:endParaRPr sz="1800">
              <a:solidFill>
                <a:srgbClr val="FFFFFF"/>
              </a:solidFill>
            </a:endParaRPr>
          </a:p>
          <a:p>
            <a:pPr marL="457200" lvl="0" indent="-342900" rtl="0">
              <a:lnSpc>
                <a:spcPct val="170000"/>
              </a:lnSpc>
              <a:spcBef>
                <a:spcPts val="0"/>
              </a:spcBef>
              <a:spcAft>
                <a:spcPts val="0"/>
              </a:spcAft>
              <a:buClr>
                <a:srgbClr val="FFFFFF"/>
              </a:buClr>
              <a:buSzPts val="1800"/>
              <a:buChar char="●"/>
            </a:pPr>
            <a:r>
              <a:rPr lang="en" sz="1800">
                <a:solidFill>
                  <a:srgbClr val="FFFFFF"/>
                </a:solidFill>
              </a:rPr>
              <a:t>Existing Solutions</a:t>
            </a:r>
            <a:endParaRPr sz="1800">
              <a:solidFill>
                <a:srgbClr val="FFFFFF"/>
              </a:solidFill>
            </a:endParaRPr>
          </a:p>
          <a:p>
            <a:pPr marL="457200" lvl="0" indent="-342900" rtl="0">
              <a:lnSpc>
                <a:spcPct val="170000"/>
              </a:lnSpc>
              <a:spcBef>
                <a:spcPts val="0"/>
              </a:spcBef>
              <a:spcAft>
                <a:spcPts val="0"/>
              </a:spcAft>
              <a:buClr>
                <a:srgbClr val="FFFFFF"/>
              </a:buClr>
              <a:buSzPts val="1800"/>
              <a:buChar char="●"/>
            </a:pPr>
            <a:r>
              <a:rPr lang="en" sz="1800">
                <a:solidFill>
                  <a:srgbClr val="FFFFFF"/>
                </a:solidFill>
              </a:rPr>
              <a:t>Our Solution</a:t>
            </a:r>
            <a:endParaRPr sz="1800">
              <a:solidFill>
                <a:srgbClr val="FFFFFF"/>
              </a:solidFill>
            </a:endParaRPr>
          </a:p>
          <a:p>
            <a:pPr marL="457200" lvl="0" indent="-342900" rtl="0">
              <a:lnSpc>
                <a:spcPct val="170000"/>
              </a:lnSpc>
              <a:spcBef>
                <a:spcPts val="0"/>
              </a:spcBef>
              <a:spcAft>
                <a:spcPts val="0"/>
              </a:spcAft>
              <a:buClr>
                <a:srgbClr val="FFFFFF"/>
              </a:buClr>
              <a:buSzPts val="1800"/>
              <a:buChar char="●"/>
            </a:pPr>
            <a:r>
              <a:rPr lang="en" sz="1800">
                <a:solidFill>
                  <a:srgbClr val="FFFFFF"/>
                </a:solidFill>
              </a:rPr>
              <a:t>The Application</a:t>
            </a:r>
            <a:endParaRPr sz="1800">
              <a:solidFill>
                <a:srgbClr val="FFFFFF"/>
              </a:solidFill>
            </a:endParaRPr>
          </a:p>
        </p:txBody>
      </p:sp>
      <p:grpSp>
        <p:nvGrpSpPr>
          <p:cNvPr id="306" name="Google Shape;306;p19"/>
          <p:cNvGrpSpPr/>
          <p:nvPr/>
        </p:nvGrpSpPr>
        <p:grpSpPr>
          <a:xfrm>
            <a:off x="3737791" y="1843420"/>
            <a:ext cx="346104" cy="353231"/>
            <a:chOff x="3955900" y="2984500"/>
            <a:chExt cx="414000" cy="422525"/>
          </a:xfrm>
        </p:grpSpPr>
        <p:sp>
          <p:nvSpPr>
            <p:cNvPr id="307" name="Google Shape;307;p1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08" name="Google Shape;308;p1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09" name="Google Shape;309;p1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grpSp>
        <p:nvGrpSpPr>
          <p:cNvPr id="310" name="Google Shape;310;p19"/>
          <p:cNvGrpSpPr/>
          <p:nvPr/>
        </p:nvGrpSpPr>
        <p:grpSpPr>
          <a:xfrm>
            <a:off x="3803131" y="2815333"/>
            <a:ext cx="215437" cy="351204"/>
            <a:chOff x="6730350" y="2315900"/>
            <a:chExt cx="257700" cy="420100"/>
          </a:xfrm>
        </p:grpSpPr>
        <p:sp>
          <p:nvSpPr>
            <p:cNvPr id="311" name="Google Shape;311;p1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12" name="Google Shape;312;p1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13" name="Google Shape;313;p1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14" name="Google Shape;314;p1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15" name="Google Shape;315;p1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grpSp>
        <p:nvGrpSpPr>
          <p:cNvPr id="316" name="Google Shape;316;p19"/>
          <p:cNvGrpSpPr/>
          <p:nvPr/>
        </p:nvGrpSpPr>
        <p:grpSpPr>
          <a:xfrm>
            <a:off x="7394294" y="3274524"/>
            <a:ext cx="336908" cy="330262"/>
            <a:chOff x="5983625" y="301625"/>
            <a:chExt cx="403000" cy="395050"/>
          </a:xfrm>
        </p:grpSpPr>
        <p:sp>
          <p:nvSpPr>
            <p:cNvPr id="317" name="Google Shape;317;p1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18" name="Google Shape;318;p1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19" name="Google Shape;319;p1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20" name="Google Shape;320;p1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21" name="Google Shape;321;p1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22" name="Google Shape;322;p1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23" name="Google Shape;323;p1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24" name="Google Shape;324;p1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25" name="Google Shape;325;p1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26" name="Google Shape;326;p1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27" name="Google Shape;327;p1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28" name="Google Shape;328;p1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29" name="Google Shape;329;p1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30" name="Google Shape;330;p1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31" name="Google Shape;331;p1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32" name="Google Shape;332;p1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33" name="Google Shape;333;p1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34" name="Google Shape;334;p1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35" name="Google Shape;335;p1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36" name="Google Shape;336;p1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sp>
        <p:nvSpPr>
          <p:cNvPr id="337" name="Google Shape;337;p19"/>
          <p:cNvSpPr/>
          <p:nvPr/>
        </p:nvSpPr>
        <p:spPr>
          <a:xfrm>
            <a:off x="7385105" y="1842405"/>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38" name="Google Shape;338;p19"/>
          <p:cNvSpPr/>
          <p:nvPr/>
        </p:nvSpPr>
        <p:spPr>
          <a:xfrm>
            <a:off x="7402974" y="2318132"/>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nvGrpSpPr>
          <p:cNvPr id="339" name="Google Shape;339;p19"/>
          <p:cNvGrpSpPr/>
          <p:nvPr/>
        </p:nvGrpSpPr>
        <p:grpSpPr>
          <a:xfrm>
            <a:off x="3731675" y="2356936"/>
            <a:ext cx="358351" cy="298118"/>
            <a:chOff x="1926350" y="995225"/>
            <a:chExt cx="428650" cy="356600"/>
          </a:xfrm>
        </p:grpSpPr>
        <p:sp>
          <p:nvSpPr>
            <p:cNvPr id="340" name="Google Shape;340;p1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41" name="Google Shape;341;p1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42" name="Google Shape;342;p1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43" name="Google Shape;343;p1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sp>
        <p:nvSpPr>
          <p:cNvPr id="344" name="Google Shape;344;p19"/>
          <p:cNvSpPr txBox="1"/>
          <p:nvPr/>
        </p:nvSpPr>
        <p:spPr>
          <a:xfrm>
            <a:off x="4800600" y="1271022"/>
            <a:ext cx="2635800" cy="2554800"/>
          </a:xfrm>
          <a:prstGeom prst="rect">
            <a:avLst/>
          </a:prstGeom>
          <a:noFill/>
          <a:ln>
            <a:noFill/>
          </a:ln>
        </p:spPr>
        <p:txBody>
          <a:bodyPr spcFirstLastPara="1" wrap="square" lIns="91425" tIns="91425" rIns="91425" bIns="91425" anchor="t" anchorCtr="0">
            <a:noAutofit/>
          </a:bodyPr>
          <a:lstStyle/>
          <a:p>
            <a:pPr marL="0" lvl="0" indent="0" rtl="0">
              <a:lnSpc>
                <a:spcPct val="170000"/>
              </a:lnSpc>
              <a:spcBef>
                <a:spcPts val="0"/>
              </a:spcBef>
              <a:spcAft>
                <a:spcPts val="0"/>
              </a:spcAft>
              <a:buNone/>
            </a:pPr>
            <a:r>
              <a:rPr lang="en" sz="2000">
                <a:solidFill>
                  <a:srgbClr val="FFFFFF"/>
                </a:solidFill>
              </a:rPr>
              <a:t>Project Development</a:t>
            </a:r>
            <a:endParaRPr sz="2000">
              <a:solidFill>
                <a:srgbClr val="FFFFFF"/>
              </a:solidFill>
            </a:endParaRPr>
          </a:p>
          <a:p>
            <a:pPr marL="457200" lvl="0" indent="-342900" rtl="0">
              <a:lnSpc>
                <a:spcPct val="170000"/>
              </a:lnSpc>
              <a:spcBef>
                <a:spcPts val="0"/>
              </a:spcBef>
              <a:spcAft>
                <a:spcPts val="0"/>
              </a:spcAft>
              <a:buClr>
                <a:srgbClr val="FFFFFF"/>
              </a:buClr>
              <a:buSzPts val="1800"/>
              <a:buChar char="●"/>
            </a:pPr>
            <a:r>
              <a:rPr lang="en" sz="1800">
                <a:solidFill>
                  <a:srgbClr val="FFFFFF"/>
                </a:solidFill>
              </a:rPr>
              <a:t>Application Design</a:t>
            </a:r>
            <a:endParaRPr sz="1800">
              <a:solidFill>
                <a:srgbClr val="FFFFFF"/>
              </a:solidFill>
            </a:endParaRPr>
          </a:p>
          <a:p>
            <a:pPr marL="457200" lvl="0" indent="-342900" rtl="0">
              <a:lnSpc>
                <a:spcPct val="170000"/>
              </a:lnSpc>
              <a:spcBef>
                <a:spcPts val="0"/>
              </a:spcBef>
              <a:spcAft>
                <a:spcPts val="0"/>
              </a:spcAft>
              <a:buClr>
                <a:srgbClr val="FFFFFF"/>
              </a:buClr>
              <a:buSzPts val="1800"/>
              <a:buChar char="●"/>
            </a:pPr>
            <a:r>
              <a:rPr lang="en" sz="1800">
                <a:solidFill>
                  <a:srgbClr val="FFFFFF"/>
                </a:solidFill>
              </a:rPr>
              <a:t>User Study</a:t>
            </a:r>
            <a:endParaRPr sz="1800">
              <a:solidFill>
                <a:srgbClr val="FFFFFF"/>
              </a:solidFill>
            </a:endParaRPr>
          </a:p>
          <a:p>
            <a:pPr marL="457200" lvl="0" indent="-342900" rtl="0">
              <a:lnSpc>
                <a:spcPct val="170000"/>
              </a:lnSpc>
              <a:spcBef>
                <a:spcPts val="0"/>
              </a:spcBef>
              <a:spcAft>
                <a:spcPts val="0"/>
              </a:spcAft>
              <a:buClr>
                <a:srgbClr val="FFFFFF"/>
              </a:buClr>
              <a:buSzPts val="1800"/>
              <a:buChar char="●"/>
            </a:pPr>
            <a:r>
              <a:rPr lang="en" sz="1800">
                <a:solidFill>
                  <a:srgbClr val="FFFFFF"/>
                </a:solidFill>
              </a:rPr>
              <a:t>Evaluation</a:t>
            </a:r>
            <a:endParaRPr sz="1800">
              <a:solidFill>
                <a:srgbClr val="FFFFFF"/>
              </a:solidFill>
            </a:endParaRPr>
          </a:p>
          <a:p>
            <a:pPr marL="457200" lvl="0" indent="-342900" rtl="0">
              <a:lnSpc>
                <a:spcPct val="170000"/>
              </a:lnSpc>
              <a:spcBef>
                <a:spcPts val="0"/>
              </a:spcBef>
              <a:spcAft>
                <a:spcPts val="0"/>
              </a:spcAft>
              <a:buClr>
                <a:srgbClr val="FFFFFF"/>
              </a:buClr>
              <a:buSzPts val="1800"/>
              <a:buChar char="●"/>
            </a:pPr>
            <a:r>
              <a:rPr lang="en" sz="1800">
                <a:solidFill>
                  <a:srgbClr val="FFFFFF"/>
                </a:solidFill>
              </a:rPr>
              <a:t>Next Steps</a:t>
            </a:r>
            <a:endParaRPr sz="1800">
              <a:solidFill>
                <a:srgbClr val="FFFFFF"/>
              </a:solidFill>
            </a:endParaRPr>
          </a:p>
        </p:txBody>
      </p:sp>
      <p:grpSp>
        <p:nvGrpSpPr>
          <p:cNvPr id="345" name="Google Shape;345;p19"/>
          <p:cNvGrpSpPr/>
          <p:nvPr/>
        </p:nvGrpSpPr>
        <p:grpSpPr>
          <a:xfrm>
            <a:off x="7356011" y="2860246"/>
            <a:ext cx="413486" cy="261354"/>
            <a:chOff x="3241525" y="3039450"/>
            <a:chExt cx="494600" cy="312625"/>
          </a:xfrm>
        </p:grpSpPr>
        <p:sp>
          <p:nvSpPr>
            <p:cNvPr id="346" name="Google Shape;346;p1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47" name="Google Shape;347;p1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grpSp>
        <p:nvGrpSpPr>
          <p:cNvPr id="348" name="Google Shape;348;p19"/>
          <p:cNvGrpSpPr/>
          <p:nvPr/>
        </p:nvGrpSpPr>
        <p:grpSpPr>
          <a:xfrm>
            <a:off x="3717381" y="3253326"/>
            <a:ext cx="386943" cy="372647"/>
            <a:chOff x="2583325" y="2972875"/>
            <a:chExt cx="462850" cy="445750"/>
          </a:xfrm>
        </p:grpSpPr>
        <p:sp>
          <p:nvSpPr>
            <p:cNvPr id="349" name="Google Shape;349;p1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50" name="Google Shape;350;p1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7"/>
          <p:cNvSpPr txBox="1">
            <a:spLocks noGrp="1"/>
          </p:cNvSpPr>
          <p:nvPr>
            <p:ph type="body" idx="4294967295"/>
          </p:nvPr>
        </p:nvSpPr>
        <p:spPr>
          <a:xfrm>
            <a:off x="692700" y="1247100"/>
            <a:ext cx="7758600" cy="302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Meet in the middle</a:t>
            </a:r>
            <a:endParaRPr sz="3000">
              <a:latin typeface="Fira Sans"/>
              <a:ea typeface="Fira Sans"/>
              <a:cs typeface="Fira Sans"/>
              <a:sym typeface="Fira Sans"/>
            </a:endParaRPr>
          </a:p>
          <a:p>
            <a:pPr marL="457200" lvl="0" indent="-381000" rtl="0">
              <a:spcBef>
                <a:spcPts val="600"/>
              </a:spcBef>
              <a:spcAft>
                <a:spcPts val="0"/>
              </a:spcAft>
              <a:buSzPts val="2400"/>
              <a:buChar char="▫"/>
            </a:pPr>
            <a:r>
              <a:rPr lang="en" sz="2400"/>
              <a:t>Not as simple as counterpart hands-free interfaces</a:t>
            </a:r>
            <a:endParaRPr sz="2400"/>
          </a:p>
          <a:p>
            <a:pPr marL="914400" lvl="1" indent="-381000" rtl="0">
              <a:spcBef>
                <a:spcPts val="0"/>
              </a:spcBef>
              <a:spcAft>
                <a:spcPts val="0"/>
              </a:spcAft>
              <a:buSzPts val="2400"/>
              <a:buChar char="▪"/>
            </a:pPr>
            <a:r>
              <a:rPr lang="en" sz="2400"/>
              <a:t>Need enough information to code</a:t>
            </a:r>
            <a:endParaRPr sz="2400"/>
          </a:p>
          <a:p>
            <a:pPr marL="457200" lvl="0" indent="-381000" rtl="0">
              <a:spcBef>
                <a:spcPts val="0"/>
              </a:spcBef>
              <a:spcAft>
                <a:spcPts val="0"/>
              </a:spcAft>
              <a:buSzPts val="2400"/>
              <a:buChar char="▫"/>
            </a:pPr>
            <a:r>
              <a:rPr lang="en" sz="2400"/>
              <a:t>Not as complex as existing speech to code tools</a:t>
            </a:r>
            <a:endParaRPr sz="2400"/>
          </a:p>
          <a:p>
            <a:pPr marL="914400" lvl="1" indent="-381000" rtl="0">
              <a:spcBef>
                <a:spcPts val="0"/>
              </a:spcBef>
              <a:spcAft>
                <a:spcPts val="0"/>
              </a:spcAft>
              <a:buSzPts val="2400"/>
              <a:buChar char="▪"/>
            </a:pPr>
            <a:r>
              <a:rPr lang="en" sz="2400"/>
              <a:t>Need reduced complexity for newcomers</a:t>
            </a:r>
            <a:endParaRPr sz="2400"/>
          </a:p>
          <a:p>
            <a:pPr marL="914400" lvl="1" indent="-381000" rtl="0">
              <a:spcBef>
                <a:spcPts val="0"/>
              </a:spcBef>
              <a:spcAft>
                <a:spcPts val="0"/>
              </a:spcAft>
              <a:buSzPts val="2400"/>
              <a:buChar char="▪"/>
            </a:pPr>
            <a:r>
              <a:rPr lang="en" sz="2400"/>
              <a:t>Needs to provide enough functionality</a:t>
            </a:r>
            <a:endParaRPr sz="2400"/>
          </a:p>
        </p:txBody>
      </p:sp>
      <p:sp>
        <p:nvSpPr>
          <p:cNvPr id="512" name="Google Shape;512;p37"/>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20</a:t>
            </a:fld>
            <a:endParaRPr/>
          </a:p>
        </p:txBody>
      </p:sp>
      <p:sp>
        <p:nvSpPr>
          <p:cNvPr id="513" name="Google Shape;513;p37"/>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Our Solution</a:t>
            </a:r>
            <a:endParaRPr sz="1800" b="1">
              <a:solidFill>
                <a:srgbClr val="FFFFFF"/>
              </a:solidFill>
              <a:latin typeface="Fira Sans"/>
              <a:ea typeface="Fira Sans"/>
              <a:cs typeface="Fira Sans"/>
              <a:sym typeface="Fir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txBox="1">
            <a:spLocks noGrp="1"/>
          </p:cNvSpPr>
          <p:nvPr>
            <p:ph type="body" idx="4294967295"/>
          </p:nvPr>
        </p:nvSpPr>
        <p:spPr>
          <a:xfrm>
            <a:off x="535500" y="1247100"/>
            <a:ext cx="8073000" cy="302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Introducing Natural Language</a:t>
            </a:r>
            <a:endParaRPr sz="3000">
              <a:latin typeface="Fira Sans"/>
              <a:ea typeface="Fira Sans"/>
              <a:cs typeface="Fira Sans"/>
              <a:sym typeface="Fira Sans"/>
            </a:endParaRPr>
          </a:p>
          <a:p>
            <a:pPr marL="457200" lvl="0" indent="-381000" rtl="0">
              <a:spcBef>
                <a:spcPts val="600"/>
              </a:spcBef>
              <a:spcAft>
                <a:spcPts val="0"/>
              </a:spcAft>
              <a:buSzPts val="2400"/>
              <a:buChar char="▫"/>
            </a:pPr>
            <a:r>
              <a:rPr lang="en" sz="2400"/>
              <a:t>Commands based on how we speak in day to day lives</a:t>
            </a:r>
            <a:endParaRPr sz="2400"/>
          </a:p>
          <a:p>
            <a:pPr marL="457200" lvl="0" indent="-381000" rtl="0">
              <a:spcBef>
                <a:spcPts val="0"/>
              </a:spcBef>
              <a:spcAft>
                <a:spcPts val="0"/>
              </a:spcAft>
              <a:buSzPts val="2400"/>
              <a:buChar char="▫"/>
            </a:pPr>
            <a:r>
              <a:rPr lang="en" sz="2400"/>
              <a:t>No need to learn a dictionary of commands</a:t>
            </a:r>
            <a:endParaRPr sz="2400"/>
          </a:p>
          <a:p>
            <a:pPr marL="0" lvl="0" indent="0" rtl="0">
              <a:spcBef>
                <a:spcPts val="600"/>
              </a:spcBef>
              <a:spcAft>
                <a:spcPts val="0"/>
              </a:spcAft>
              <a:buNone/>
            </a:pPr>
            <a:endParaRPr sz="2400"/>
          </a:p>
          <a:p>
            <a:pPr marL="457200" lvl="0" indent="-381000" rtl="0">
              <a:spcBef>
                <a:spcPts val="600"/>
              </a:spcBef>
              <a:spcAft>
                <a:spcPts val="0"/>
              </a:spcAft>
              <a:buSzPts val="2400"/>
              <a:buChar char="▫"/>
            </a:pPr>
            <a:r>
              <a:rPr lang="en" sz="2400"/>
              <a:t>Speak how you want and the tool understands</a:t>
            </a:r>
            <a:endParaRPr sz="2400"/>
          </a:p>
        </p:txBody>
      </p:sp>
      <p:sp>
        <p:nvSpPr>
          <p:cNvPr id="519" name="Google Shape;519;p38"/>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a:t>
            </a:fld>
            <a:endParaRPr/>
          </a:p>
        </p:txBody>
      </p:sp>
      <p:sp>
        <p:nvSpPr>
          <p:cNvPr id="520" name="Google Shape;520;p38"/>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Our Solution</a:t>
            </a:r>
            <a:endParaRPr sz="1800" b="1">
              <a:solidFill>
                <a:srgbClr val="FFFFFF"/>
              </a:solidFill>
              <a:latin typeface="Fira Sans"/>
              <a:ea typeface="Fira Sans"/>
              <a:cs typeface="Fira Sans"/>
              <a:sym typeface="Fir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9"/>
          <p:cNvSpPr txBox="1">
            <a:spLocks noGrp="1"/>
          </p:cNvSpPr>
          <p:nvPr>
            <p:ph type="body" idx="4294967295"/>
          </p:nvPr>
        </p:nvSpPr>
        <p:spPr>
          <a:xfrm>
            <a:off x="849000" y="1243374"/>
            <a:ext cx="7446000" cy="302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Focus on Web</a:t>
            </a:r>
            <a:endParaRPr sz="3000">
              <a:latin typeface="Fira Sans"/>
              <a:ea typeface="Fira Sans"/>
              <a:cs typeface="Fira Sans"/>
              <a:sym typeface="Fira Sans"/>
            </a:endParaRPr>
          </a:p>
          <a:p>
            <a:pPr marL="457200" lvl="0" indent="-381000" rtl="0">
              <a:spcBef>
                <a:spcPts val="600"/>
              </a:spcBef>
              <a:spcAft>
                <a:spcPts val="0"/>
              </a:spcAft>
              <a:buSzPts val="2400"/>
              <a:buChar char="▫"/>
            </a:pPr>
            <a:r>
              <a:rPr lang="en" sz="2400"/>
              <a:t>No existing solution for web developers</a:t>
            </a:r>
            <a:endParaRPr sz="2400"/>
          </a:p>
          <a:p>
            <a:pPr marL="457200" lvl="0" indent="-381000" rtl="0">
              <a:spcBef>
                <a:spcPts val="0"/>
              </a:spcBef>
              <a:spcAft>
                <a:spcPts val="0"/>
              </a:spcAft>
              <a:buSzPts val="2400"/>
              <a:buChar char="▫"/>
            </a:pPr>
            <a:r>
              <a:rPr lang="en" sz="2400"/>
              <a:t>Our solution caters to HTML, CSS and JavaScript</a:t>
            </a:r>
            <a:endParaRPr sz="2400"/>
          </a:p>
          <a:p>
            <a:pPr marL="457200" lvl="0" indent="-381000" rtl="0">
              <a:spcBef>
                <a:spcPts val="0"/>
              </a:spcBef>
              <a:spcAft>
                <a:spcPts val="0"/>
              </a:spcAft>
              <a:buSzPts val="2400"/>
              <a:buChar char="▫"/>
            </a:pPr>
            <a:r>
              <a:rPr lang="en" sz="2400"/>
              <a:t>Prototype Goal: Ability to build a basic website</a:t>
            </a:r>
            <a:endParaRPr sz="2400"/>
          </a:p>
        </p:txBody>
      </p:sp>
      <p:sp>
        <p:nvSpPr>
          <p:cNvPr id="526" name="Google Shape;526;p39"/>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a:t>
            </a:fld>
            <a:endParaRPr/>
          </a:p>
        </p:txBody>
      </p:sp>
      <p:sp>
        <p:nvSpPr>
          <p:cNvPr id="527" name="Google Shape;527;p39"/>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Our Solution</a:t>
            </a:r>
            <a:endParaRPr sz="1800" b="1">
              <a:solidFill>
                <a:srgbClr val="FFFFFF"/>
              </a:solidFill>
              <a:latin typeface="Fira Sans"/>
              <a:ea typeface="Fira Sans"/>
              <a:cs typeface="Fira Sans"/>
              <a:sym typeface="Fir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0"/>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a:t>
            </a:fld>
            <a:endParaRPr/>
          </a:p>
        </p:txBody>
      </p:sp>
      <p:sp>
        <p:nvSpPr>
          <p:cNvPr id="533" name="Google Shape;533;p40"/>
          <p:cNvSpPr txBox="1"/>
          <p:nvPr/>
        </p:nvSpPr>
        <p:spPr>
          <a:xfrm>
            <a:off x="1676850" y="19918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Application</a:t>
            </a:r>
            <a:endParaRPr sz="3600" b="1">
              <a:solidFill>
                <a:srgbClr val="FFFFFF"/>
              </a:solidFill>
              <a:latin typeface="Fira Sans"/>
              <a:ea typeface="Fira Sans"/>
              <a:cs typeface="Fira Sans"/>
              <a:sym typeface="Fira Sans"/>
            </a:endParaRPr>
          </a:p>
        </p:txBody>
      </p:sp>
      <p:grpSp>
        <p:nvGrpSpPr>
          <p:cNvPr id="534" name="Google Shape;534;p40"/>
          <p:cNvGrpSpPr/>
          <p:nvPr/>
        </p:nvGrpSpPr>
        <p:grpSpPr>
          <a:xfrm>
            <a:off x="4242819" y="1342608"/>
            <a:ext cx="658358" cy="649235"/>
            <a:chOff x="2583325" y="2972875"/>
            <a:chExt cx="462850" cy="445750"/>
          </a:xfrm>
        </p:grpSpPr>
        <p:sp>
          <p:nvSpPr>
            <p:cNvPr id="535" name="Google Shape;535;p40"/>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536" name="Google Shape;536;p40"/>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1"/>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24</a:t>
            </a:fld>
            <a:endParaRPr/>
          </a:p>
        </p:txBody>
      </p:sp>
      <p:grpSp>
        <p:nvGrpSpPr>
          <p:cNvPr id="542" name="Google Shape;542;p41"/>
          <p:cNvGrpSpPr/>
          <p:nvPr/>
        </p:nvGrpSpPr>
        <p:grpSpPr>
          <a:xfrm>
            <a:off x="1368715" y="1059592"/>
            <a:ext cx="6406568" cy="3981729"/>
            <a:chOff x="2536775" y="1319575"/>
            <a:chExt cx="4803605" cy="2905523"/>
          </a:xfrm>
        </p:grpSpPr>
        <p:sp>
          <p:nvSpPr>
            <p:cNvPr id="543" name="Google Shape;543;p41"/>
            <p:cNvSpPr/>
            <p:nvPr/>
          </p:nvSpPr>
          <p:spPr>
            <a:xfrm>
              <a:off x="2536775" y="1319575"/>
              <a:ext cx="4803605" cy="2905523"/>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002E8C"/>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544" name="Google Shape;544;p41"/>
            <p:cNvPicPr preferRelativeResize="0"/>
            <p:nvPr/>
          </p:nvPicPr>
          <p:blipFill>
            <a:blip r:embed="rId3">
              <a:alphaModFix/>
            </a:blip>
            <a:stretch>
              <a:fillRect/>
            </a:stretch>
          </p:blipFill>
          <p:spPr>
            <a:xfrm>
              <a:off x="2721175" y="1479225"/>
              <a:ext cx="4434797" cy="2185049"/>
            </a:xfrm>
            <a:prstGeom prst="rect">
              <a:avLst/>
            </a:prstGeom>
            <a:noFill/>
            <a:ln w="9525" cap="flat" cmpd="sng">
              <a:solidFill>
                <a:srgbClr val="000000"/>
              </a:solidFill>
              <a:prstDash val="solid"/>
              <a:round/>
              <a:headEnd type="none" w="sm" len="sm"/>
              <a:tailEnd type="none" w="sm" len="sm"/>
            </a:ln>
          </p:spPr>
        </p:pic>
      </p:grpSp>
      <p:sp>
        <p:nvSpPr>
          <p:cNvPr id="545" name="Google Shape;545;p41"/>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Application</a:t>
            </a:r>
            <a:endParaRPr sz="1800" b="1">
              <a:solidFill>
                <a:srgbClr val="FFFFFF"/>
              </a:solidFill>
              <a:latin typeface="Fira Sans"/>
              <a:ea typeface="Fira Sans"/>
              <a:cs typeface="Fira Sans"/>
              <a:sym typeface="Fira Sans"/>
            </a:endParaRPr>
          </a:p>
        </p:txBody>
      </p:sp>
      <p:sp>
        <p:nvSpPr>
          <p:cNvPr id="546" name="Google Shape;546;p41"/>
          <p:cNvSpPr txBox="1"/>
          <p:nvPr/>
        </p:nvSpPr>
        <p:spPr>
          <a:xfrm>
            <a:off x="3911850" y="2228500"/>
            <a:ext cx="1320300" cy="411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t>3 code editors </a:t>
            </a:r>
            <a:endParaRPr/>
          </a:p>
        </p:txBody>
      </p:sp>
      <p:sp>
        <p:nvSpPr>
          <p:cNvPr id="547" name="Google Shape;547;p41"/>
          <p:cNvSpPr txBox="1"/>
          <p:nvPr/>
        </p:nvSpPr>
        <p:spPr>
          <a:xfrm>
            <a:off x="1740700" y="3553250"/>
            <a:ext cx="11319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Help button</a:t>
            </a:r>
            <a:endParaRPr/>
          </a:p>
        </p:txBody>
      </p:sp>
      <p:sp>
        <p:nvSpPr>
          <p:cNvPr id="548" name="Google Shape;548;p41"/>
          <p:cNvSpPr txBox="1"/>
          <p:nvPr/>
        </p:nvSpPr>
        <p:spPr>
          <a:xfrm>
            <a:off x="5893375" y="3553250"/>
            <a:ext cx="14619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Preview button</a:t>
            </a:r>
            <a:endParaRPr/>
          </a:p>
        </p:txBody>
      </p:sp>
      <p:sp>
        <p:nvSpPr>
          <p:cNvPr id="549" name="Google Shape;549;p41"/>
          <p:cNvSpPr txBox="1"/>
          <p:nvPr/>
        </p:nvSpPr>
        <p:spPr>
          <a:xfrm>
            <a:off x="4224625" y="1204850"/>
            <a:ext cx="17913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Input displayed here</a:t>
            </a:r>
            <a:endParaRPr>
              <a:solidFill>
                <a:srgbClr val="FFFFFF"/>
              </a:solidFill>
            </a:endParaRPr>
          </a:p>
        </p:txBody>
      </p:sp>
      <p:sp>
        <p:nvSpPr>
          <p:cNvPr id="550" name="Google Shape;550;p41"/>
          <p:cNvSpPr txBox="1"/>
          <p:nvPr/>
        </p:nvSpPr>
        <p:spPr>
          <a:xfrm>
            <a:off x="1919425" y="2602300"/>
            <a:ext cx="1626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HTML in focus</a:t>
            </a:r>
            <a:endParaRPr/>
          </a:p>
        </p:txBody>
      </p:sp>
      <p:cxnSp>
        <p:nvCxnSpPr>
          <p:cNvPr id="551" name="Google Shape;551;p41"/>
          <p:cNvCxnSpPr/>
          <p:nvPr/>
        </p:nvCxnSpPr>
        <p:spPr>
          <a:xfrm rot="10800000" flipH="1">
            <a:off x="5982575" y="1410200"/>
            <a:ext cx="342000" cy="1200"/>
          </a:xfrm>
          <a:prstGeom prst="straightConnector1">
            <a:avLst/>
          </a:prstGeom>
          <a:noFill/>
          <a:ln w="9525" cap="flat" cmpd="sng">
            <a:solidFill>
              <a:srgbClr val="FFFFFF"/>
            </a:solidFill>
            <a:prstDash val="solid"/>
            <a:round/>
            <a:headEnd type="none" w="med" len="med"/>
            <a:tailEnd type="triangle" w="med" len="med"/>
          </a:ln>
        </p:spPr>
      </p:cxnSp>
      <p:cxnSp>
        <p:nvCxnSpPr>
          <p:cNvPr id="552" name="Google Shape;552;p41"/>
          <p:cNvCxnSpPr/>
          <p:nvPr/>
        </p:nvCxnSpPr>
        <p:spPr>
          <a:xfrm rot="10800000" flipH="1">
            <a:off x="4805375" y="2045250"/>
            <a:ext cx="685800" cy="183000"/>
          </a:xfrm>
          <a:prstGeom prst="straightConnector1">
            <a:avLst/>
          </a:prstGeom>
          <a:noFill/>
          <a:ln w="9525" cap="flat" cmpd="sng">
            <a:solidFill>
              <a:schemeClr val="dk2"/>
            </a:solidFill>
            <a:prstDash val="solid"/>
            <a:round/>
            <a:headEnd type="none" w="med" len="med"/>
            <a:tailEnd type="triangle" w="med" len="med"/>
          </a:ln>
        </p:spPr>
      </p:cxnSp>
      <p:cxnSp>
        <p:nvCxnSpPr>
          <p:cNvPr id="553" name="Google Shape;553;p41"/>
          <p:cNvCxnSpPr/>
          <p:nvPr/>
        </p:nvCxnSpPr>
        <p:spPr>
          <a:xfrm rot="10571156" flipH="1">
            <a:off x="4572308" y="1928165"/>
            <a:ext cx="9020" cy="299874"/>
          </a:xfrm>
          <a:prstGeom prst="straightConnector1">
            <a:avLst/>
          </a:prstGeom>
          <a:noFill/>
          <a:ln w="9525" cap="flat" cmpd="sng">
            <a:solidFill>
              <a:schemeClr val="dk2"/>
            </a:solidFill>
            <a:prstDash val="solid"/>
            <a:round/>
            <a:headEnd type="none" w="med" len="med"/>
            <a:tailEnd type="triangle" w="med" len="med"/>
          </a:ln>
        </p:spPr>
      </p:cxnSp>
      <p:cxnSp>
        <p:nvCxnSpPr>
          <p:cNvPr id="554" name="Google Shape;554;p41"/>
          <p:cNvCxnSpPr/>
          <p:nvPr/>
        </p:nvCxnSpPr>
        <p:spPr>
          <a:xfrm rot="10800000">
            <a:off x="3662475" y="2045250"/>
            <a:ext cx="685800" cy="183000"/>
          </a:xfrm>
          <a:prstGeom prst="straightConnector1">
            <a:avLst/>
          </a:prstGeom>
          <a:noFill/>
          <a:ln w="9525" cap="flat" cmpd="sng">
            <a:solidFill>
              <a:schemeClr val="dk2"/>
            </a:solidFill>
            <a:prstDash val="solid"/>
            <a:round/>
            <a:headEnd type="none" w="med" len="med"/>
            <a:tailEnd type="triangle" w="med" len="med"/>
          </a:ln>
        </p:spPr>
      </p:cxnSp>
      <p:cxnSp>
        <p:nvCxnSpPr>
          <p:cNvPr id="555" name="Google Shape;555;p41"/>
          <p:cNvCxnSpPr/>
          <p:nvPr/>
        </p:nvCxnSpPr>
        <p:spPr>
          <a:xfrm rot="10800000" flipH="1">
            <a:off x="3295650" y="2605175"/>
            <a:ext cx="266700" cy="142800"/>
          </a:xfrm>
          <a:prstGeom prst="straightConnector1">
            <a:avLst/>
          </a:prstGeom>
          <a:noFill/>
          <a:ln w="9525" cap="flat" cmpd="sng">
            <a:solidFill>
              <a:schemeClr val="dk2"/>
            </a:solidFill>
            <a:prstDash val="solid"/>
            <a:round/>
            <a:headEnd type="none" w="med" len="med"/>
            <a:tailEnd type="triangle" w="med" len="med"/>
          </a:ln>
        </p:spPr>
      </p:cxnSp>
      <p:cxnSp>
        <p:nvCxnSpPr>
          <p:cNvPr id="556" name="Google Shape;556;p41"/>
          <p:cNvCxnSpPr/>
          <p:nvPr/>
        </p:nvCxnSpPr>
        <p:spPr>
          <a:xfrm flipH="1">
            <a:off x="2071650" y="3867150"/>
            <a:ext cx="195300" cy="147600"/>
          </a:xfrm>
          <a:prstGeom prst="straightConnector1">
            <a:avLst/>
          </a:prstGeom>
          <a:noFill/>
          <a:ln w="9525" cap="flat" cmpd="sng">
            <a:solidFill>
              <a:schemeClr val="dk2"/>
            </a:solidFill>
            <a:prstDash val="solid"/>
            <a:round/>
            <a:headEnd type="none" w="med" len="med"/>
            <a:tailEnd type="triangle" w="med" len="med"/>
          </a:ln>
        </p:spPr>
      </p:cxnSp>
      <p:cxnSp>
        <p:nvCxnSpPr>
          <p:cNvPr id="557" name="Google Shape;557;p41"/>
          <p:cNvCxnSpPr/>
          <p:nvPr/>
        </p:nvCxnSpPr>
        <p:spPr>
          <a:xfrm>
            <a:off x="6834200" y="3857625"/>
            <a:ext cx="238200" cy="123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2"/>
          <p:cNvSpPr txBox="1">
            <a:spLocks noGrp="1"/>
          </p:cNvSpPr>
          <p:nvPr>
            <p:ph type="title" idx="4294967295"/>
          </p:nvPr>
        </p:nvSpPr>
        <p:spPr>
          <a:xfrm>
            <a:off x="849000" y="112235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000" b="0"/>
              <a:t>Demo</a:t>
            </a:r>
            <a:endParaRPr sz="3000" b="0"/>
          </a:p>
        </p:txBody>
      </p:sp>
      <p:sp>
        <p:nvSpPr>
          <p:cNvPr id="563" name="Google Shape;563;p42"/>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a:t>
            </a:fld>
            <a:endParaRPr/>
          </a:p>
        </p:txBody>
      </p:sp>
      <p:sp>
        <p:nvSpPr>
          <p:cNvPr id="564" name="Google Shape;564;p42"/>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Application</a:t>
            </a:r>
            <a:endParaRPr sz="1800" b="1">
              <a:solidFill>
                <a:srgbClr val="FFFFFF"/>
              </a:solidFill>
              <a:latin typeface="Fira Sans"/>
              <a:ea typeface="Fira Sans"/>
              <a:cs typeface="Fira Sans"/>
              <a:sym typeface="Fira Sans"/>
            </a:endParaRPr>
          </a:p>
        </p:txBody>
      </p:sp>
      <p:pic>
        <p:nvPicPr>
          <p:cNvPr id="2" name="Final Video.mov">
            <a:hlinkClick r:id="" action="ppaction://media"/>
            <a:extLst>
              <a:ext uri="{FF2B5EF4-FFF2-40B4-BE49-F238E27FC236}">
                <a16:creationId xmlns:a16="http://schemas.microsoft.com/office/drawing/2014/main" id="{9157BEF5-3D82-3648-90DB-07D17C49EA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42900"/>
            <a:ext cx="9144000" cy="4457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3"/>
          <p:cNvSpPr/>
          <p:nvPr/>
        </p:nvSpPr>
        <p:spPr>
          <a:xfrm>
            <a:off x="426077" y="1746519"/>
            <a:ext cx="2627700" cy="2277900"/>
          </a:xfrm>
          <a:prstGeom prst="rect">
            <a:avLst/>
          </a:prstGeom>
          <a:solidFill>
            <a:srgbClr val="FFFFFF"/>
          </a:solidFill>
          <a:ln>
            <a:noFill/>
          </a:ln>
          <a:effectLst>
            <a:outerShdw blurRad="88900" dist="25400" dir="5400000" algn="ctr"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1" name="Google Shape;571;p43"/>
          <p:cNvSpPr txBox="1">
            <a:spLocks noGrp="1"/>
          </p:cNvSpPr>
          <p:nvPr>
            <p:ph type="title" idx="4294967295"/>
          </p:nvPr>
        </p:nvSpPr>
        <p:spPr>
          <a:xfrm>
            <a:off x="848988" y="1080525"/>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000" b="0"/>
              <a:t>Features</a:t>
            </a:r>
            <a:endParaRPr sz="3000" b="0"/>
          </a:p>
        </p:txBody>
      </p:sp>
      <p:sp>
        <p:nvSpPr>
          <p:cNvPr id="572" name="Google Shape;572;p43"/>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a:t>
            </a:fld>
            <a:endParaRPr/>
          </a:p>
        </p:txBody>
      </p:sp>
      <p:grpSp>
        <p:nvGrpSpPr>
          <p:cNvPr id="573" name="Google Shape;573;p43"/>
          <p:cNvGrpSpPr/>
          <p:nvPr/>
        </p:nvGrpSpPr>
        <p:grpSpPr>
          <a:xfrm>
            <a:off x="579675" y="1746519"/>
            <a:ext cx="8138229" cy="2558760"/>
            <a:chOff x="773147" y="11559891"/>
            <a:chExt cx="11084485" cy="3993072"/>
          </a:xfrm>
        </p:grpSpPr>
        <p:sp>
          <p:nvSpPr>
            <p:cNvPr id="574" name="Google Shape;574;p43"/>
            <p:cNvSpPr/>
            <p:nvPr/>
          </p:nvSpPr>
          <p:spPr>
            <a:xfrm>
              <a:off x="4340739" y="11559892"/>
              <a:ext cx="3579000" cy="3555000"/>
            </a:xfrm>
            <a:prstGeom prst="rect">
              <a:avLst/>
            </a:prstGeom>
            <a:solidFill>
              <a:srgbClr val="4472C4"/>
            </a:solidFill>
            <a:ln>
              <a:noFill/>
            </a:ln>
            <a:effectLst>
              <a:outerShdw blurRad="50800" dist="25400" dir="5400000" algn="ctr"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5" name="Google Shape;575;p43"/>
            <p:cNvSpPr/>
            <p:nvPr/>
          </p:nvSpPr>
          <p:spPr>
            <a:xfrm>
              <a:off x="8109979" y="11559891"/>
              <a:ext cx="3579000" cy="3555000"/>
            </a:xfrm>
            <a:prstGeom prst="rect">
              <a:avLst/>
            </a:prstGeom>
            <a:solidFill>
              <a:srgbClr val="FFFFFF"/>
            </a:solidFill>
            <a:ln>
              <a:noFill/>
            </a:ln>
            <a:effectLst>
              <a:outerShdw blurRad="88900" dist="25400" dir="5400000" algn="ctr"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6" name="Google Shape;576;p43"/>
            <p:cNvSpPr/>
            <p:nvPr/>
          </p:nvSpPr>
          <p:spPr>
            <a:xfrm>
              <a:off x="1923004" y="14676963"/>
              <a:ext cx="876000" cy="876000"/>
            </a:xfrm>
            <a:prstGeom prst="ellipse">
              <a:avLst/>
            </a:prstGeom>
            <a:solidFill>
              <a:srgbClr val="4472C4"/>
            </a:solidFill>
            <a:ln>
              <a:noFill/>
            </a:ln>
            <a:effectLst>
              <a:outerShdw blurRad="38100" dist="12700" dir="5400000" algn="ctr"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7" name="Google Shape;577;p43"/>
            <p:cNvSpPr/>
            <p:nvPr/>
          </p:nvSpPr>
          <p:spPr>
            <a:xfrm>
              <a:off x="5748767" y="14676963"/>
              <a:ext cx="876000" cy="876000"/>
            </a:xfrm>
            <a:prstGeom prst="ellipse">
              <a:avLst/>
            </a:prstGeom>
            <a:solidFill>
              <a:srgbClr val="FF337C"/>
            </a:solidFill>
            <a:ln>
              <a:noFill/>
            </a:ln>
            <a:effectLst>
              <a:outerShdw blurRad="38100" dist="12700" dir="5400000" algn="ctr"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8" name="Google Shape;578;p43"/>
            <p:cNvSpPr/>
            <p:nvPr/>
          </p:nvSpPr>
          <p:spPr>
            <a:xfrm>
              <a:off x="9461483" y="14676963"/>
              <a:ext cx="876000" cy="876000"/>
            </a:xfrm>
            <a:prstGeom prst="ellipse">
              <a:avLst/>
            </a:prstGeom>
            <a:solidFill>
              <a:srgbClr val="4472C4"/>
            </a:solidFill>
            <a:ln>
              <a:noFill/>
            </a:ln>
            <a:effectLst>
              <a:outerShdw blurRad="38100" dist="12700" dir="5400000" algn="ctr"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9" name="Google Shape;579;p43"/>
            <p:cNvSpPr/>
            <p:nvPr/>
          </p:nvSpPr>
          <p:spPr>
            <a:xfrm>
              <a:off x="773147" y="12242133"/>
              <a:ext cx="3278400" cy="21699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20000"/>
                </a:lnSpc>
                <a:spcBef>
                  <a:spcPts val="0"/>
                </a:spcBef>
                <a:spcAft>
                  <a:spcPts val="0"/>
                </a:spcAft>
                <a:buClr>
                  <a:srgbClr val="7F7F7F"/>
                </a:buClr>
                <a:buSzPts val="1400"/>
                <a:buFont typeface="Arial"/>
                <a:buChar char="•"/>
              </a:pPr>
              <a:r>
                <a:rPr lang="en">
                  <a:solidFill>
                    <a:srgbClr val="7F7F7F"/>
                  </a:solidFill>
                  <a:latin typeface="Roboto Light"/>
                  <a:ea typeface="Roboto Light"/>
                  <a:cs typeface="Roboto Light"/>
                  <a:sym typeface="Roboto Light"/>
                </a:rPr>
                <a:t>Create element</a:t>
              </a:r>
              <a:endParaRPr/>
            </a:p>
            <a:p>
              <a:pPr marL="285750" marR="0" lvl="0" indent="-260350" algn="l" rtl="0">
                <a:lnSpc>
                  <a:spcPct val="120000"/>
                </a:lnSpc>
                <a:spcBef>
                  <a:spcPts val="0"/>
                </a:spcBef>
                <a:spcAft>
                  <a:spcPts val="0"/>
                </a:spcAft>
                <a:buClr>
                  <a:srgbClr val="7F7F7F"/>
                </a:buClr>
                <a:buSzPts val="1400"/>
                <a:buFont typeface="Arial"/>
                <a:buChar char="•"/>
              </a:pPr>
              <a:r>
                <a:rPr lang="en">
                  <a:solidFill>
                    <a:srgbClr val="7F7F7F"/>
                  </a:solidFill>
                  <a:latin typeface="Roboto Light"/>
                  <a:ea typeface="Roboto Light"/>
                  <a:cs typeface="Roboto Light"/>
                  <a:sym typeface="Roboto Light"/>
                </a:rPr>
                <a:t>Div, button, input elements supported</a:t>
              </a:r>
              <a:endParaRPr/>
            </a:p>
            <a:p>
              <a:pPr marL="285750" marR="0" lvl="0" indent="-260350" algn="l" rtl="0">
                <a:lnSpc>
                  <a:spcPct val="120000"/>
                </a:lnSpc>
                <a:spcBef>
                  <a:spcPts val="0"/>
                </a:spcBef>
                <a:spcAft>
                  <a:spcPts val="0"/>
                </a:spcAft>
                <a:buClr>
                  <a:srgbClr val="7F7F7F"/>
                </a:buClr>
                <a:buSzPts val="1400"/>
                <a:buFont typeface="Arial"/>
                <a:buChar char="•"/>
              </a:pPr>
              <a:r>
                <a:rPr lang="en">
                  <a:solidFill>
                    <a:srgbClr val="7F7F7F"/>
                  </a:solidFill>
                  <a:latin typeface="Roboto Light"/>
                  <a:ea typeface="Roboto Light"/>
                  <a:cs typeface="Roboto Light"/>
                  <a:sym typeface="Roboto Light"/>
                </a:rPr>
                <a:t>Set element id and class</a:t>
              </a:r>
              <a:endParaRPr/>
            </a:p>
            <a:p>
              <a:pPr marL="285750" marR="0" lvl="0" indent="-260350" algn="l" rtl="0">
                <a:lnSpc>
                  <a:spcPct val="120000"/>
                </a:lnSpc>
                <a:spcBef>
                  <a:spcPts val="0"/>
                </a:spcBef>
                <a:spcAft>
                  <a:spcPts val="0"/>
                </a:spcAft>
                <a:buClr>
                  <a:srgbClr val="7F7F7F"/>
                </a:buClr>
                <a:buSzPts val="1400"/>
                <a:buFont typeface="Arial"/>
                <a:buChar char="•"/>
              </a:pPr>
              <a:r>
                <a:rPr lang="en">
                  <a:solidFill>
                    <a:srgbClr val="7F7F7F"/>
                  </a:solidFill>
                  <a:latin typeface="Roboto Light"/>
                  <a:ea typeface="Roboto Light"/>
                  <a:cs typeface="Roboto Light"/>
                  <a:sym typeface="Roboto Light"/>
                </a:rPr>
                <a:t>Set element text</a:t>
              </a:r>
              <a:endParaRPr/>
            </a:p>
            <a:p>
              <a:pPr marL="285750" marR="0" lvl="0" indent="-260350" algn="l" rtl="0">
                <a:lnSpc>
                  <a:spcPct val="120000"/>
                </a:lnSpc>
                <a:spcBef>
                  <a:spcPts val="0"/>
                </a:spcBef>
                <a:spcAft>
                  <a:spcPts val="0"/>
                </a:spcAft>
                <a:buClr>
                  <a:srgbClr val="7F7F7F"/>
                </a:buClr>
                <a:buSzPts val="1400"/>
                <a:buFont typeface="Arial"/>
                <a:buChar char="•"/>
              </a:pPr>
              <a:r>
                <a:rPr lang="en">
                  <a:solidFill>
                    <a:srgbClr val="7F7F7F"/>
                  </a:solidFill>
                  <a:latin typeface="Roboto Light"/>
                  <a:ea typeface="Roboto Light"/>
                  <a:cs typeface="Roboto Light"/>
                  <a:sym typeface="Roboto Light"/>
                </a:rPr>
                <a:t>Delete element</a:t>
              </a:r>
              <a:endParaRPr/>
            </a:p>
          </p:txBody>
        </p:sp>
        <p:sp>
          <p:nvSpPr>
            <p:cNvPr id="580" name="Google Shape;580;p43"/>
            <p:cNvSpPr/>
            <p:nvPr/>
          </p:nvSpPr>
          <p:spPr>
            <a:xfrm>
              <a:off x="822510" y="11632119"/>
              <a:ext cx="3076800" cy="5280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 sz="2400">
                  <a:solidFill>
                    <a:srgbClr val="000000"/>
                  </a:solidFill>
                  <a:latin typeface="Roboto Light"/>
                  <a:ea typeface="Roboto Light"/>
                  <a:cs typeface="Roboto Light"/>
                  <a:sym typeface="Roboto Light"/>
                </a:rPr>
                <a:t>HTML</a:t>
              </a:r>
              <a:endParaRPr/>
            </a:p>
          </p:txBody>
        </p:sp>
        <p:sp>
          <p:nvSpPr>
            <p:cNvPr id="581" name="Google Shape;581;p43"/>
            <p:cNvSpPr/>
            <p:nvPr/>
          </p:nvSpPr>
          <p:spPr>
            <a:xfrm>
              <a:off x="4542386" y="12272621"/>
              <a:ext cx="3076800" cy="25197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20000"/>
                </a:lnSpc>
                <a:spcBef>
                  <a:spcPts val="0"/>
                </a:spcBef>
                <a:spcAft>
                  <a:spcPts val="0"/>
                </a:spcAft>
                <a:buClr>
                  <a:srgbClr val="FFFFFF"/>
                </a:buClr>
                <a:buSzPts val="1400"/>
                <a:buFont typeface="Arial"/>
                <a:buChar char="•"/>
              </a:pPr>
              <a:r>
                <a:rPr lang="en">
                  <a:solidFill>
                    <a:srgbClr val="FFFFFF"/>
                  </a:solidFill>
                  <a:latin typeface="Roboto Light"/>
                  <a:ea typeface="Roboto Light"/>
                  <a:cs typeface="Roboto Light"/>
                  <a:sym typeface="Roboto Light"/>
                </a:rPr>
                <a:t>Style by id, class or element type</a:t>
              </a:r>
              <a:endParaRPr/>
            </a:p>
            <a:p>
              <a:pPr marL="285750" marR="0" lvl="0" indent="-260350" algn="l" rtl="0">
                <a:lnSpc>
                  <a:spcPct val="120000"/>
                </a:lnSpc>
                <a:spcBef>
                  <a:spcPts val="0"/>
                </a:spcBef>
                <a:spcAft>
                  <a:spcPts val="0"/>
                </a:spcAft>
                <a:buClr>
                  <a:srgbClr val="FFFFFF"/>
                </a:buClr>
                <a:buSzPts val="1400"/>
                <a:buFont typeface="Arial"/>
                <a:buChar char="•"/>
              </a:pPr>
              <a:r>
                <a:rPr lang="en">
                  <a:solidFill>
                    <a:srgbClr val="FFFFFF"/>
                  </a:solidFill>
                  <a:latin typeface="Roboto Light"/>
                  <a:ea typeface="Roboto Light"/>
                  <a:cs typeface="Roboto Light"/>
                  <a:sym typeface="Roboto Light"/>
                </a:rPr>
                <a:t>Set text color</a:t>
              </a:r>
              <a:endParaRPr/>
            </a:p>
            <a:p>
              <a:pPr marL="285750" marR="0" lvl="0" indent="-260350" algn="l" rtl="0">
                <a:lnSpc>
                  <a:spcPct val="120000"/>
                </a:lnSpc>
                <a:spcBef>
                  <a:spcPts val="0"/>
                </a:spcBef>
                <a:spcAft>
                  <a:spcPts val="0"/>
                </a:spcAft>
                <a:buClr>
                  <a:srgbClr val="FFFFFF"/>
                </a:buClr>
                <a:buSzPts val="1400"/>
                <a:buFont typeface="Arial"/>
                <a:buChar char="•"/>
              </a:pPr>
              <a:r>
                <a:rPr lang="en">
                  <a:solidFill>
                    <a:srgbClr val="FFFFFF"/>
                  </a:solidFill>
                  <a:latin typeface="Roboto Light"/>
                  <a:ea typeface="Roboto Light"/>
                  <a:cs typeface="Roboto Light"/>
                  <a:sym typeface="Roboto Light"/>
                </a:rPr>
                <a:t>Set background color</a:t>
              </a:r>
              <a:endParaRPr/>
            </a:p>
            <a:p>
              <a:pPr marL="285750" marR="0" lvl="0" indent="-260350" algn="l" rtl="0">
                <a:lnSpc>
                  <a:spcPct val="120000"/>
                </a:lnSpc>
                <a:spcBef>
                  <a:spcPts val="0"/>
                </a:spcBef>
                <a:spcAft>
                  <a:spcPts val="0"/>
                </a:spcAft>
                <a:buClr>
                  <a:srgbClr val="FFFFFF"/>
                </a:buClr>
                <a:buSzPts val="1400"/>
                <a:buFont typeface="Arial"/>
                <a:buChar char="•"/>
              </a:pPr>
              <a:r>
                <a:rPr lang="en">
                  <a:solidFill>
                    <a:srgbClr val="FFFFFF"/>
                  </a:solidFill>
                  <a:latin typeface="Roboto Light"/>
                  <a:ea typeface="Roboto Light"/>
                  <a:cs typeface="Roboto Light"/>
                  <a:sym typeface="Roboto Light"/>
                </a:rPr>
                <a:t>Set width and height</a:t>
              </a:r>
              <a:endParaRPr/>
            </a:p>
            <a:p>
              <a:pPr marL="285750" marR="0" lvl="0" indent="-260350" algn="l" rtl="0">
                <a:lnSpc>
                  <a:spcPct val="120000"/>
                </a:lnSpc>
                <a:spcBef>
                  <a:spcPts val="0"/>
                </a:spcBef>
                <a:spcAft>
                  <a:spcPts val="0"/>
                </a:spcAft>
                <a:buClr>
                  <a:srgbClr val="FFFFFF"/>
                </a:buClr>
                <a:buSzPts val="1400"/>
                <a:buFont typeface="Arial"/>
                <a:buChar char="•"/>
              </a:pPr>
              <a:r>
                <a:rPr lang="en">
                  <a:solidFill>
                    <a:srgbClr val="FFFFFF"/>
                  </a:solidFill>
                  <a:latin typeface="Roboto Light"/>
                  <a:ea typeface="Roboto Light"/>
                  <a:cs typeface="Roboto Light"/>
                  <a:sym typeface="Roboto Light"/>
                </a:rPr>
                <a:t>Set margin</a:t>
              </a:r>
              <a:endParaRPr/>
            </a:p>
            <a:p>
              <a:pPr marL="285750" marR="0" lvl="0" indent="-171450" algn="l" rtl="0">
                <a:lnSpc>
                  <a:spcPct val="120000"/>
                </a:lnSpc>
                <a:spcBef>
                  <a:spcPts val="0"/>
                </a:spcBef>
                <a:spcAft>
                  <a:spcPts val="0"/>
                </a:spcAft>
                <a:buClr>
                  <a:srgbClr val="000000"/>
                </a:buClr>
                <a:buSzPts val="1800"/>
                <a:buFont typeface="Arial"/>
                <a:buNone/>
              </a:pPr>
              <a:endParaRPr sz="1800">
                <a:solidFill>
                  <a:srgbClr val="FFFFFF"/>
                </a:solidFill>
                <a:latin typeface="Roboto Light"/>
                <a:ea typeface="Roboto Light"/>
                <a:cs typeface="Roboto Light"/>
                <a:sym typeface="Roboto Light"/>
              </a:endParaRPr>
            </a:p>
          </p:txBody>
        </p:sp>
        <p:sp>
          <p:nvSpPr>
            <p:cNvPr id="582" name="Google Shape;582;p43"/>
            <p:cNvSpPr/>
            <p:nvPr/>
          </p:nvSpPr>
          <p:spPr>
            <a:xfrm>
              <a:off x="4591749" y="11633252"/>
              <a:ext cx="3076800" cy="5280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 sz="2400">
                  <a:solidFill>
                    <a:srgbClr val="FFFFFF"/>
                  </a:solidFill>
                  <a:latin typeface="Roboto Light"/>
                  <a:ea typeface="Roboto Light"/>
                  <a:cs typeface="Roboto Light"/>
                  <a:sym typeface="Roboto Light"/>
                </a:rPr>
                <a:t>CSS</a:t>
              </a:r>
              <a:endParaRPr/>
            </a:p>
          </p:txBody>
        </p:sp>
        <p:sp>
          <p:nvSpPr>
            <p:cNvPr id="583" name="Google Shape;583;p43"/>
            <p:cNvSpPr/>
            <p:nvPr/>
          </p:nvSpPr>
          <p:spPr>
            <a:xfrm>
              <a:off x="8325132" y="12282271"/>
              <a:ext cx="3532500" cy="25197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20000"/>
                </a:lnSpc>
                <a:spcBef>
                  <a:spcPts val="0"/>
                </a:spcBef>
                <a:spcAft>
                  <a:spcPts val="0"/>
                </a:spcAft>
                <a:buClr>
                  <a:srgbClr val="7F7F7F"/>
                </a:buClr>
                <a:buSzPts val="1400"/>
                <a:buFont typeface="Arial"/>
                <a:buChar char="•"/>
              </a:pPr>
              <a:r>
                <a:rPr lang="en">
                  <a:solidFill>
                    <a:srgbClr val="7F7F7F"/>
                  </a:solidFill>
                  <a:latin typeface="Roboto Light"/>
                  <a:ea typeface="Roboto Light"/>
                  <a:cs typeface="Roboto Light"/>
                  <a:sym typeface="Roboto Light"/>
                </a:rPr>
                <a:t>Create a function</a:t>
              </a:r>
              <a:endParaRPr/>
            </a:p>
            <a:p>
              <a:pPr marL="285750" marR="0" lvl="0" indent="-260350" algn="l" rtl="0">
                <a:lnSpc>
                  <a:spcPct val="120000"/>
                </a:lnSpc>
                <a:spcBef>
                  <a:spcPts val="0"/>
                </a:spcBef>
                <a:spcAft>
                  <a:spcPts val="0"/>
                </a:spcAft>
                <a:buClr>
                  <a:srgbClr val="7F7F7F"/>
                </a:buClr>
                <a:buSzPts val="1400"/>
                <a:buFont typeface="Arial"/>
                <a:buChar char="•"/>
              </a:pPr>
              <a:r>
                <a:rPr lang="en">
                  <a:solidFill>
                    <a:srgbClr val="7F7F7F"/>
                  </a:solidFill>
                  <a:latin typeface="Roboto Light"/>
                  <a:ea typeface="Roboto Light"/>
                  <a:cs typeface="Roboto Light"/>
                  <a:sym typeface="Roboto Light"/>
                </a:rPr>
                <a:t>Create click, mouse over, and other event listeners</a:t>
              </a:r>
              <a:endParaRPr/>
            </a:p>
            <a:p>
              <a:pPr marL="285750" marR="0" lvl="0" indent="-260350" algn="l" rtl="0">
                <a:lnSpc>
                  <a:spcPct val="120000"/>
                </a:lnSpc>
                <a:spcBef>
                  <a:spcPts val="0"/>
                </a:spcBef>
                <a:spcAft>
                  <a:spcPts val="0"/>
                </a:spcAft>
                <a:buClr>
                  <a:srgbClr val="7F7F7F"/>
                </a:buClr>
                <a:buSzPts val="1400"/>
                <a:buFont typeface="Arial"/>
                <a:buChar char="•"/>
              </a:pPr>
              <a:r>
                <a:rPr lang="en">
                  <a:solidFill>
                    <a:srgbClr val="7F7F7F"/>
                  </a:solidFill>
                  <a:latin typeface="Roboto Light"/>
                  <a:ea typeface="Roboto Light"/>
                  <a:cs typeface="Roboto Light"/>
                  <a:sym typeface="Roboto Light"/>
                </a:rPr>
                <a:t>Change text on event</a:t>
              </a:r>
              <a:endParaRPr/>
            </a:p>
            <a:p>
              <a:pPr marL="285750" marR="0" lvl="0" indent="-260350" algn="l" rtl="0">
                <a:lnSpc>
                  <a:spcPct val="120000"/>
                </a:lnSpc>
                <a:spcBef>
                  <a:spcPts val="0"/>
                </a:spcBef>
                <a:spcAft>
                  <a:spcPts val="0"/>
                </a:spcAft>
                <a:buClr>
                  <a:srgbClr val="7F7F7F"/>
                </a:buClr>
                <a:buSzPts val="1400"/>
                <a:buFont typeface="Arial"/>
                <a:buChar char="•"/>
              </a:pPr>
              <a:r>
                <a:rPr lang="en">
                  <a:solidFill>
                    <a:srgbClr val="7F7F7F"/>
                  </a:solidFill>
                  <a:latin typeface="Roboto Light"/>
                  <a:ea typeface="Roboto Light"/>
                  <a:cs typeface="Roboto Light"/>
                  <a:sym typeface="Roboto Light"/>
                </a:rPr>
                <a:t>Change style on event</a:t>
              </a:r>
              <a:endParaRPr/>
            </a:p>
            <a:p>
              <a:pPr marL="285750" marR="0" lvl="0" indent="-260350" algn="l" rtl="0">
                <a:lnSpc>
                  <a:spcPct val="120000"/>
                </a:lnSpc>
                <a:spcBef>
                  <a:spcPts val="0"/>
                </a:spcBef>
                <a:spcAft>
                  <a:spcPts val="0"/>
                </a:spcAft>
                <a:buClr>
                  <a:srgbClr val="7F7F7F"/>
                </a:buClr>
                <a:buSzPts val="1400"/>
                <a:buFont typeface="Arial"/>
                <a:buChar char="•"/>
              </a:pPr>
              <a:r>
                <a:rPr lang="en">
                  <a:solidFill>
                    <a:srgbClr val="7F7F7F"/>
                  </a:solidFill>
                  <a:latin typeface="Roboto Light"/>
                  <a:ea typeface="Roboto Light"/>
                  <a:cs typeface="Roboto Light"/>
                  <a:sym typeface="Roboto Light"/>
                </a:rPr>
                <a:t>Add or remove classes</a:t>
              </a:r>
              <a:endParaRPr/>
            </a:p>
            <a:p>
              <a:pPr marL="285750" marR="0" lvl="0" indent="-171450" algn="l" rtl="0">
                <a:lnSpc>
                  <a:spcPct val="120000"/>
                </a:lnSpc>
                <a:spcBef>
                  <a:spcPts val="0"/>
                </a:spcBef>
                <a:spcAft>
                  <a:spcPts val="0"/>
                </a:spcAft>
                <a:buClr>
                  <a:srgbClr val="000000"/>
                </a:buClr>
                <a:buSzPts val="1800"/>
                <a:buFont typeface="Arial"/>
                <a:buNone/>
              </a:pPr>
              <a:endParaRPr sz="1800">
                <a:solidFill>
                  <a:srgbClr val="7F7F7F"/>
                </a:solidFill>
                <a:latin typeface="Roboto Light"/>
                <a:ea typeface="Roboto Light"/>
                <a:cs typeface="Roboto Light"/>
                <a:sym typeface="Roboto Light"/>
              </a:endParaRPr>
            </a:p>
          </p:txBody>
        </p:sp>
        <p:sp>
          <p:nvSpPr>
            <p:cNvPr id="584" name="Google Shape;584;p43"/>
            <p:cNvSpPr/>
            <p:nvPr/>
          </p:nvSpPr>
          <p:spPr>
            <a:xfrm>
              <a:off x="8360988" y="11633252"/>
              <a:ext cx="3076800" cy="5280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 sz="2400">
                  <a:solidFill>
                    <a:srgbClr val="000000"/>
                  </a:solidFill>
                  <a:latin typeface="Roboto Light"/>
                  <a:ea typeface="Roboto Light"/>
                  <a:cs typeface="Roboto Light"/>
                  <a:sym typeface="Roboto Light"/>
                </a:rPr>
                <a:t>JavaScript</a:t>
              </a:r>
              <a:endParaRPr/>
            </a:p>
          </p:txBody>
        </p:sp>
      </p:grpSp>
      <p:pic>
        <p:nvPicPr>
          <p:cNvPr id="585" name="Google Shape;585;p43"/>
          <p:cNvPicPr preferRelativeResize="0"/>
          <p:nvPr/>
        </p:nvPicPr>
        <p:blipFill rotWithShape="1">
          <a:blip r:embed="rId3">
            <a:alphaModFix/>
          </a:blip>
          <a:srcRect/>
          <a:stretch/>
        </p:blipFill>
        <p:spPr>
          <a:xfrm>
            <a:off x="1522909" y="3789888"/>
            <a:ext cx="434025" cy="434025"/>
          </a:xfrm>
          <a:prstGeom prst="rect">
            <a:avLst/>
          </a:prstGeom>
          <a:noFill/>
          <a:ln>
            <a:noFill/>
          </a:ln>
        </p:spPr>
      </p:pic>
      <p:pic>
        <p:nvPicPr>
          <p:cNvPr id="586" name="Google Shape;586;p43"/>
          <p:cNvPicPr preferRelativeResize="0"/>
          <p:nvPr/>
        </p:nvPicPr>
        <p:blipFill rotWithShape="1">
          <a:blip r:embed="rId4">
            <a:alphaModFix/>
          </a:blip>
          <a:srcRect/>
          <a:stretch/>
        </p:blipFill>
        <p:spPr>
          <a:xfrm>
            <a:off x="4394972" y="3789901"/>
            <a:ext cx="307808" cy="434028"/>
          </a:xfrm>
          <a:prstGeom prst="rect">
            <a:avLst/>
          </a:prstGeom>
          <a:noFill/>
          <a:ln>
            <a:noFill/>
          </a:ln>
        </p:spPr>
      </p:pic>
      <p:pic>
        <p:nvPicPr>
          <p:cNvPr id="587" name="Google Shape;587;p43"/>
          <p:cNvPicPr preferRelativeResize="0"/>
          <p:nvPr/>
        </p:nvPicPr>
        <p:blipFill rotWithShape="1">
          <a:blip r:embed="rId5">
            <a:alphaModFix/>
          </a:blip>
          <a:srcRect/>
          <a:stretch/>
        </p:blipFill>
        <p:spPr>
          <a:xfrm>
            <a:off x="7140825" y="3793849"/>
            <a:ext cx="307800" cy="426142"/>
          </a:xfrm>
          <a:prstGeom prst="rect">
            <a:avLst/>
          </a:prstGeom>
          <a:noFill/>
          <a:ln>
            <a:noFill/>
          </a:ln>
        </p:spPr>
      </p:pic>
      <p:sp>
        <p:nvSpPr>
          <p:cNvPr id="588" name="Google Shape;588;p43"/>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Application</a:t>
            </a:r>
            <a:endParaRPr sz="1800" b="1">
              <a:solidFill>
                <a:srgbClr val="FFFFFF"/>
              </a:solidFill>
              <a:latin typeface="Fira Sans"/>
              <a:ea typeface="Fira Sans"/>
              <a:cs typeface="Fira Sans"/>
              <a:sym typeface="Fir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4"/>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a:t>
            </a:fld>
            <a:endParaRPr/>
          </a:p>
        </p:txBody>
      </p:sp>
      <p:sp>
        <p:nvSpPr>
          <p:cNvPr id="594" name="Google Shape;594;p44"/>
          <p:cNvSpPr txBox="1">
            <a:spLocks noGrp="1"/>
          </p:cNvSpPr>
          <p:nvPr>
            <p:ph type="ctrTitle" idx="4294967295"/>
          </p:nvPr>
        </p:nvSpPr>
        <p:spPr>
          <a:xfrm>
            <a:off x="647850" y="1991850"/>
            <a:ext cx="78483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a:t>“Switch to Fraser”</a:t>
            </a:r>
            <a:endParaRPr sz="6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5"/>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28</a:t>
            </a:fld>
            <a:endParaRPr/>
          </a:p>
        </p:txBody>
      </p:sp>
      <p:sp>
        <p:nvSpPr>
          <p:cNvPr id="600" name="Google Shape;600;p45"/>
          <p:cNvSpPr txBox="1">
            <a:spLocks noGrp="1"/>
          </p:cNvSpPr>
          <p:nvPr>
            <p:ph type="ctrTitle" idx="4294967295"/>
          </p:nvPr>
        </p:nvSpPr>
        <p:spPr>
          <a:xfrm>
            <a:off x="648025" y="2726350"/>
            <a:ext cx="78483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a:t>Project Development</a:t>
            </a:r>
            <a:endParaRPr sz="6000"/>
          </a:p>
        </p:txBody>
      </p:sp>
      <p:sp>
        <p:nvSpPr>
          <p:cNvPr id="601" name="Google Shape;601;p45"/>
          <p:cNvSpPr/>
          <p:nvPr/>
        </p:nvSpPr>
        <p:spPr>
          <a:xfrm>
            <a:off x="4890385" y="2502562"/>
            <a:ext cx="268730" cy="25659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02" name="Google Shape;602;p45"/>
          <p:cNvGrpSpPr/>
          <p:nvPr/>
        </p:nvGrpSpPr>
        <p:grpSpPr>
          <a:xfrm>
            <a:off x="4556818" y="1061717"/>
            <a:ext cx="1151330" cy="1151646"/>
            <a:chOff x="6654650" y="3665275"/>
            <a:chExt cx="409100" cy="409125"/>
          </a:xfrm>
        </p:grpSpPr>
        <p:sp>
          <p:nvSpPr>
            <p:cNvPr id="603" name="Google Shape;603;p45"/>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8E7CC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4" name="Google Shape;604;p45"/>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8E7CC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05" name="Google Shape;605;p45"/>
          <p:cNvGrpSpPr/>
          <p:nvPr/>
        </p:nvGrpSpPr>
        <p:grpSpPr>
          <a:xfrm rot="1056994">
            <a:off x="3446962" y="1967086"/>
            <a:ext cx="760645" cy="760759"/>
            <a:chOff x="570875" y="4322250"/>
            <a:chExt cx="443300" cy="443325"/>
          </a:xfrm>
        </p:grpSpPr>
        <p:sp>
          <p:nvSpPr>
            <p:cNvPr id="606" name="Google Shape;606;p45"/>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7" name="Google Shape;607;p45"/>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8" name="Google Shape;608;p45"/>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9" name="Google Shape;609;p45"/>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10" name="Google Shape;610;p45"/>
          <p:cNvSpPr/>
          <p:nvPr/>
        </p:nvSpPr>
        <p:spPr>
          <a:xfrm rot="2466893">
            <a:off x="3532597" y="1284781"/>
            <a:ext cx="373377" cy="3565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1" name="Google Shape;611;p45"/>
          <p:cNvSpPr/>
          <p:nvPr/>
        </p:nvSpPr>
        <p:spPr>
          <a:xfrm rot="-1609499">
            <a:off x="4078673" y="1509092"/>
            <a:ext cx="268723" cy="25658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2" name="Google Shape;612;p45"/>
          <p:cNvSpPr/>
          <p:nvPr/>
        </p:nvSpPr>
        <p:spPr>
          <a:xfrm rot="2926106">
            <a:off x="5707906" y="1712356"/>
            <a:ext cx="201218" cy="192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3" name="Google Shape;613;p45"/>
          <p:cNvSpPr/>
          <p:nvPr/>
        </p:nvSpPr>
        <p:spPr>
          <a:xfrm rot="-1609636">
            <a:off x="4753339" y="782531"/>
            <a:ext cx="181288" cy="173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6"/>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29</a:t>
            </a:fld>
            <a:endParaRPr/>
          </a:p>
        </p:txBody>
      </p:sp>
      <p:sp>
        <p:nvSpPr>
          <p:cNvPr id="619" name="Google Shape;619;p46"/>
          <p:cNvSpPr txBox="1"/>
          <p:nvPr/>
        </p:nvSpPr>
        <p:spPr>
          <a:xfrm>
            <a:off x="1676800" y="5165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latin typeface="Fira Sans"/>
              <a:ea typeface="Fira Sans"/>
              <a:cs typeface="Fira Sans"/>
              <a:sym typeface="Fira Sans"/>
            </a:endParaRPr>
          </a:p>
          <a:p>
            <a:pPr marL="0" lvl="0" indent="0" algn="ctr" rtl="0">
              <a:spcBef>
                <a:spcPts val="0"/>
              </a:spcBef>
              <a:spcAft>
                <a:spcPts val="0"/>
              </a:spcAft>
              <a:buNone/>
            </a:pPr>
            <a:r>
              <a:rPr lang="en" sz="3600" b="1">
                <a:solidFill>
                  <a:srgbClr val="FFFFFF"/>
                </a:solidFill>
                <a:latin typeface="Fira Sans"/>
                <a:ea typeface="Fira Sans"/>
                <a:cs typeface="Fira Sans"/>
                <a:sym typeface="Fira Sans"/>
              </a:rPr>
              <a:t>Application Design</a:t>
            </a:r>
            <a:endParaRPr sz="3600" b="1">
              <a:solidFill>
                <a:srgbClr val="FFFFFF"/>
              </a:solidFill>
              <a:latin typeface="Fira Sans"/>
              <a:ea typeface="Fira Sans"/>
              <a:cs typeface="Fira Sans"/>
              <a:sym typeface="Fira Sans"/>
            </a:endParaRPr>
          </a:p>
        </p:txBody>
      </p:sp>
      <p:grpSp>
        <p:nvGrpSpPr>
          <p:cNvPr id="620" name="Google Shape;620;p46"/>
          <p:cNvGrpSpPr/>
          <p:nvPr/>
        </p:nvGrpSpPr>
        <p:grpSpPr>
          <a:xfrm>
            <a:off x="2112778" y="1851215"/>
            <a:ext cx="4918891" cy="3056901"/>
            <a:chOff x="2536775" y="1319575"/>
            <a:chExt cx="4803605" cy="2905523"/>
          </a:xfrm>
        </p:grpSpPr>
        <p:sp>
          <p:nvSpPr>
            <p:cNvPr id="621" name="Google Shape;621;p46"/>
            <p:cNvSpPr/>
            <p:nvPr/>
          </p:nvSpPr>
          <p:spPr>
            <a:xfrm>
              <a:off x="2536775" y="1319575"/>
              <a:ext cx="4803605" cy="2905523"/>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002E8C"/>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622" name="Google Shape;622;p46"/>
            <p:cNvPicPr preferRelativeResize="0"/>
            <p:nvPr/>
          </p:nvPicPr>
          <p:blipFill>
            <a:blip r:embed="rId3">
              <a:alphaModFix/>
            </a:blip>
            <a:stretch>
              <a:fillRect/>
            </a:stretch>
          </p:blipFill>
          <p:spPr>
            <a:xfrm>
              <a:off x="2721175" y="1479225"/>
              <a:ext cx="4434797" cy="2185049"/>
            </a:xfrm>
            <a:prstGeom prst="rect">
              <a:avLst/>
            </a:prstGeom>
            <a:noFill/>
            <a:ln w="9525" cap="flat" cmpd="sng">
              <a:solidFill>
                <a:srgbClr val="000000"/>
              </a:solidFill>
              <a:prstDash val="solid"/>
              <a:round/>
              <a:headEnd type="none" w="sm" len="sm"/>
              <a:tailEnd type="none" w="sm" len="sm"/>
            </a:ln>
          </p:spPr>
        </p:pic>
      </p:grpSp>
      <p:sp>
        <p:nvSpPr>
          <p:cNvPr id="623" name="Google Shape;623;p46"/>
          <p:cNvSpPr/>
          <p:nvPr/>
        </p:nvSpPr>
        <p:spPr>
          <a:xfrm>
            <a:off x="4256480" y="393605"/>
            <a:ext cx="630955" cy="63091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0"/>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a:t>
            </a:fld>
            <a:endParaRPr/>
          </a:p>
        </p:txBody>
      </p:sp>
      <p:sp>
        <p:nvSpPr>
          <p:cNvPr id="356" name="Google Shape;356;p20"/>
          <p:cNvSpPr txBox="1">
            <a:spLocks noGrp="1"/>
          </p:cNvSpPr>
          <p:nvPr>
            <p:ph type="ctrTitle" idx="4294967295"/>
          </p:nvPr>
        </p:nvSpPr>
        <p:spPr>
          <a:xfrm>
            <a:off x="648025" y="2726350"/>
            <a:ext cx="78483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a:t>Project Definition</a:t>
            </a:r>
            <a:endParaRPr sz="6000"/>
          </a:p>
        </p:txBody>
      </p:sp>
      <p:sp>
        <p:nvSpPr>
          <p:cNvPr id="357" name="Google Shape;357;p20"/>
          <p:cNvSpPr/>
          <p:nvPr/>
        </p:nvSpPr>
        <p:spPr>
          <a:xfrm>
            <a:off x="4890385" y="2502562"/>
            <a:ext cx="268730" cy="25659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58" name="Google Shape;358;p20"/>
          <p:cNvGrpSpPr/>
          <p:nvPr/>
        </p:nvGrpSpPr>
        <p:grpSpPr>
          <a:xfrm>
            <a:off x="4556818" y="1061717"/>
            <a:ext cx="1151330" cy="1151646"/>
            <a:chOff x="6654650" y="3665275"/>
            <a:chExt cx="409100" cy="409125"/>
          </a:xfrm>
        </p:grpSpPr>
        <p:sp>
          <p:nvSpPr>
            <p:cNvPr id="359" name="Google Shape;359;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8E7CC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 name="Google Shape;360;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8E7CC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61" name="Google Shape;361;p20"/>
          <p:cNvGrpSpPr/>
          <p:nvPr/>
        </p:nvGrpSpPr>
        <p:grpSpPr>
          <a:xfrm rot="1056994">
            <a:off x="3446962" y="1967086"/>
            <a:ext cx="760645" cy="760759"/>
            <a:chOff x="570875" y="4322250"/>
            <a:chExt cx="443300" cy="443325"/>
          </a:xfrm>
        </p:grpSpPr>
        <p:sp>
          <p:nvSpPr>
            <p:cNvPr id="362" name="Google Shape;362;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3" name="Google Shape;363;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Google Shape;364;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Google Shape;365;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6" name="Google Shape;366;p20"/>
          <p:cNvSpPr/>
          <p:nvPr/>
        </p:nvSpPr>
        <p:spPr>
          <a:xfrm rot="2466893">
            <a:off x="3532597" y="1284781"/>
            <a:ext cx="373377" cy="3565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Google Shape;367;p20"/>
          <p:cNvSpPr/>
          <p:nvPr/>
        </p:nvSpPr>
        <p:spPr>
          <a:xfrm rot="-1609499">
            <a:off x="4078673" y="1509092"/>
            <a:ext cx="268723" cy="25658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Google Shape;368;p20"/>
          <p:cNvSpPr/>
          <p:nvPr/>
        </p:nvSpPr>
        <p:spPr>
          <a:xfrm rot="2926106">
            <a:off x="5707906" y="1712356"/>
            <a:ext cx="201218" cy="192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Google Shape;369;p20"/>
          <p:cNvSpPr/>
          <p:nvPr/>
        </p:nvSpPr>
        <p:spPr>
          <a:xfrm rot="-1609636">
            <a:off x="4753339" y="782531"/>
            <a:ext cx="181288" cy="173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7"/>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30</a:t>
            </a:fld>
            <a:endParaRPr/>
          </a:p>
        </p:txBody>
      </p:sp>
      <p:sp>
        <p:nvSpPr>
          <p:cNvPr id="629" name="Google Shape;629;p47"/>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pic>
        <p:nvPicPr>
          <p:cNvPr id="630" name="Google Shape;630;p47"/>
          <p:cNvPicPr preferRelativeResize="0"/>
          <p:nvPr/>
        </p:nvPicPr>
        <p:blipFill>
          <a:blip r:embed="rId3">
            <a:alphaModFix/>
          </a:blip>
          <a:stretch>
            <a:fillRect/>
          </a:stretch>
        </p:blipFill>
        <p:spPr>
          <a:xfrm>
            <a:off x="7797300" y="2455162"/>
            <a:ext cx="791403" cy="791394"/>
          </a:xfrm>
          <a:prstGeom prst="rect">
            <a:avLst/>
          </a:prstGeom>
          <a:noFill/>
          <a:ln>
            <a:noFill/>
          </a:ln>
        </p:spPr>
      </p:pic>
      <p:pic>
        <p:nvPicPr>
          <p:cNvPr id="631" name="Google Shape;631;p47"/>
          <p:cNvPicPr preferRelativeResize="0"/>
          <p:nvPr/>
        </p:nvPicPr>
        <p:blipFill>
          <a:blip r:embed="rId4">
            <a:alphaModFix/>
          </a:blip>
          <a:stretch>
            <a:fillRect/>
          </a:stretch>
        </p:blipFill>
        <p:spPr>
          <a:xfrm>
            <a:off x="4490549" y="2455150"/>
            <a:ext cx="791403" cy="791394"/>
          </a:xfrm>
          <a:prstGeom prst="rect">
            <a:avLst/>
          </a:prstGeom>
          <a:noFill/>
          <a:ln>
            <a:noFill/>
          </a:ln>
        </p:spPr>
      </p:pic>
      <p:pic>
        <p:nvPicPr>
          <p:cNvPr id="632" name="Google Shape;632;p47"/>
          <p:cNvPicPr preferRelativeResize="0"/>
          <p:nvPr/>
        </p:nvPicPr>
        <p:blipFill>
          <a:blip r:embed="rId5">
            <a:alphaModFix/>
          </a:blip>
          <a:stretch>
            <a:fillRect/>
          </a:stretch>
        </p:blipFill>
        <p:spPr>
          <a:xfrm>
            <a:off x="6966366" y="2525151"/>
            <a:ext cx="636154" cy="636165"/>
          </a:xfrm>
          <a:prstGeom prst="rect">
            <a:avLst/>
          </a:prstGeom>
          <a:noFill/>
          <a:ln>
            <a:noFill/>
          </a:ln>
        </p:spPr>
      </p:pic>
      <p:pic>
        <p:nvPicPr>
          <p:cNvPr id="633" name="Google Shape;633;p47"/>
          <p:cNvPicPr preferRelativeResize="0"/>
          <p:nvPr/>
        </p:nvPicPr>
        <p:blipFill>
          <a:blip r:embed="rId6">
            <a:alphaModFix/>
          </a:blip>
          <a:stretch>
            <a:fillRect/>
          </a:stretch>
        </p:blipFill>
        <p:spPr>
          <a:xfrm>
            <a:off x="2532377" y="2421336"/>
            <a:ext cx="855943" cy="855953"/>
          </a:xfrm>
          <a:prstGeom prst="rect">
            <a:avLst/>
          </a:prstGeom>
          <a:noFill/>
          <a:ln>
            <a:noFill/>
          </a:ln>
        </p:spPr>
      </p:pic>
      <p:pic>
        <p:nvPicPr>
          <p:cNvPr id="634" name="Google Shape;634;p47"/>
          <p:cNvPicPr preferRelativeResize="0"/>
          <p:nvPr/>
        </p:nvPicPr>
        <p:blipFill>
          <a:blip r:embed="rId7">
            <a:alphaModFix/>
          </a:blip>
          <a:stretch>
            <a:fillRect/>
          </a:stretch>
        </p:blipFill>
        <p:spPr>
          <a:xfrm>
            <a:off x="483022" y="2421347"/>
            <a:ext cx="855963" cy="855953"/>
          </a:xfrm>
          <a:prstGeom prst="rect">
            <a:avLst/>
          </a:prstGeom>
          <a:noFill/>
          <a:ln>
            <a:noFill/>
          </a:ln>
        </p:spPr>
      </p:pic>
      <p:pic>
        <p:nvPicPr>
          <p:cNvPr id="635" name="Google Shape;635;p47"/>
          <p:cNvPicPr preferRelativeResize="0"/>
          <p:nvPr/>
        </p:nvPicPr>
        <p:blipFill>
          <a:blip r:embed="rId5">
            <a:alphaModFix/>
          </a:blip>
          <a:stretch>
            <a:fillRect/>
          </a:stretch>
        </p:blipFill>
        <p:spPr>
          <a:xfrm>
            <a:off x="3671708" y="2531664"/>
            <a:ext cx="636154" cy="636165"/>
          </a:xfrm>
          <a:prstGeom prst="rect">
            <a:avLst/>
          </a:prstGeom>
          <a:noFill/>
          <a:ln>
            <a:noFill/>
          </a:ln>
        </p:spPr>
      </p:pic>
      <p:pic>
        <p:nvPicPr>
          <p:cNvPr id="636" name="Google Shape;636;p47"/>
          <p:cNvPicPr preferRelativeResize="0"/>
          <p:nvPr/>
        </p:nvPicPr>
        <p:blipFill>
          <a:blip r:embed="rId5">
            <a:alphaModFix/>
          </a:blip>
          <a:stretch>
            <a:fillRect/>
          </a:stretch>
        </p:blipFill>
        <p:spPr>
          <a:xfrm>
            <a:off x="1518212" y="2531664"/>
            <a:ext cx="636154" cy="636165"/>
          </a:xfrm>
          <a:prstGeom prst="rect">
            <a:avLst/>
          </a:prstGeom>
          <a:noFill/>
          <a:ln>
            <a:noFill/>
          </a:ln>
        </p:spPr>
      </p:pic>
      <p:sp>
        <p:nvSpPr>
          <p:cNvPr id="637" name="Google Shape;637;p47"/>
          <p:cNvSpPr txBox="1">
            <a:spLocks noGrp="1"/>
          </p:cNvSpPr>
          <p:nvPr>
            <p:ph type="subTitle" idx="4294967295"/>
          </p:nvPr>
        </p:nvSpPr>
        <p:spPr>
          <a:xfrm>
            <a:off x="315600" y="3149925"/>
            <a:ext cx="1060200" cy="542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800"/>
              <a:t>Speech</a:t>
            </a:r>
            <a:endParaRPr sz="1800"/>
          </a:p>
        </p:txBody>
      </p:sp>
      <p:sp>
        <p:nvSpPr>
          <p:cNvPr id="638" name="Google Shape;638;p47"/>
          <p:cNvSpPr txBox="1">
            <a:spLocks noGrp="1"/>
          </p:cNvSpPr>
          <p:nvPr>
            <p:ph type="subTitle" idx="4294967295"/>
          </p:nvPr>
        </p:nvSpPr>
        <p:spPr>
          <a:xfrm>
            <a:off x="2233800" y="3167825"/>
            <a:ext cx="1404300" cy="542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Speech Recognition</a:t>
            </a:r>
            <a:endParaRPr sz="1800"/>
          </a:p>
        </p:txBody>
      </p:sp>
      <p:sp>
        <p:nvSpPr>
          <p:cNvPr id="639" name="Google Shape;639;p47"/>
          <p:cNvSpPr txBox="1">
            <a:spLocks noGrp="1"/>
          </p:cNvSpPr>
          <p:nvPr>
            <p:ph type="subTitle" idx="4294967295"/>
          </p:nvPr>
        </p:nvSpPr>
        <p:spPr>
          <a:xfrm>
            <a:off x="4208500" y="3149925"/>
            <a:ext cx="1404300" cy="542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Intent</a:t>
            </a:r>
            <a:endParaRPr sz="1800"/>
          </a:p>
        </p:txBody>
      </p:sp>
      <p:sp>
        <p:nvSpPr>
          <p:cNvPr id="640" name="Google Shape;640;p47"/>
          <p:cNvSpPr txBox="1">
            <a:spLocks noGrp="1"/>
          </p:cNvSpPr>
          <p:nvPr>
            <p:ph type="subTitle" idx="4294967295"/>
          </p:nvPr>
        </p:nvSpPr>
        <p:spPr>
          <a:xfrm>
            <a:off x="7480625" y="3125550"/>
            <a:ext cx="1404300" cy="542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Code</a:t>
            </a:r>
            <a:endParaRPr sz="1800"/>
          </a:p>
        </p:txBody>
      </p:sp>
      <p:sp>
        <p:nvSpPr>
          <p:cNvPr id="641" name="Google Shape;641;p47"/>
          <p:cNvSpPr txBox="1"/>
          <p:nvPr/>
        </p:nvSpPr>
        <p:spPr>
          <a:xfrm>
            <a:off x="2191400" y="1714000"/>
            <a:ext cx="6607800" cy="27855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42" name="Google Shape;642;p47"/>
          <p:cNvSpPr txBox="1">
            <a:spLocks noGrp="1"/>
          </p:cNvSpPr>
          <p:nvPr>
            <p:ph type="subTitle" idx="4294967295"/>
          </p:nvPr>
        </p:nvSpPr>
        <p:spPr>
          <a:xfrm>
            <a:off x="4357500" y="946175"/>
            <a:ext cx="2274600" cy="327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000"/>
              <a:t>Application</a:t>
            </a:r>
            <a:endParaRPr sz="2000"/>
          </a:p>
        </p:txBody>
      </p:sp>
      <p:pic>
        <p:nvPicPr>
          <p:cNvPr id="643" name="Google Shape;643;p47"/>
          <p:cNvPicPr preferRelativeResize="0"/>
          <p:nvPr/>
        </p:nvPicPr>
        <p:blipFill>
          <a:blip r:embed="rId5">
            <a:alphaModFix/>
          </a:blip>
          <a:stretch>
            <a:fillRect/>
          </a:stretch>
        </p:blipFill>
        <p:spPr>
          <a:xfrm>
            <a:off x="5453604" y="2525151"/>
            <a:ext cx="636154" cy="636165"/>
          </a:xfrm>
          <a:prstGeom prst="rect">
            <a:avLst/>
          </a:prstGeom>
          <a:noFill/>
          <a:ln>
            <a:noFill/>
          </a:ln>
        </p:spPr>
      </p:pic>
      <p:pic>
        <p:nvPicPr>
          <p:cNvPr id="644" name="Google Shape;644;p47"/>
          <p:cNvPicPr preferRelativeResize="0"/>
          <p:nvPr/>
        </p:nvPicPr>
        <p:blipFill>
          <a:blip r:embed="rId8">
            <a:alphaModFix/>
          </a:blip>
          <a:stretch>
            <a:fillRect/>
          </a:stretch>
        </p:blipFill>
        <p:spPr>
          <a:xfrm>
            <a:off x="6211425" y="2528950"/>
            <a:ext cx="717600" cy="717600"/>
          </a:xfrm>
          <a:prstGeom prst="rect">
            <a:avLst/>
          </a:prstGeom>
          <a:noFill/>
          <a:ln>
            <a:noFill/>
          </a:ln>
        </p:spPr>
      </p:pic>
      <p:sp>
        <p:nvSpPr>
          <p:cNvPr id="645" name="Google Shape;645;p47"/>
          <p:cNvSpPr txBox="1">
            <a:spLocks noGrp="1"/>
          </p:cNvSpPr>
          <p:nvPr>
            <p:ph type="subTitle" idx="4294967295"/>
          </p:nvPr>
        </p:nvSpPr>
        <p:spPr>
          <a:xfrm>
            <a:off x="5837475" y="3125550"/>
            <a:ext cx="1404300" cy="542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Action</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8"/>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31</a:t>
            </a:fld>
            <a:endParaRPr/>
          </a:p>
        </p:txBody>
      </p:sp>
      <p:sp>
        <p:nvSpPr>
          <p:cNvPr id="651" name="Google Shape;651;p48"/>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pic>
        <p:nvPicPr>
          <p:cNvPr id="652" name="Google Shape;652;p48"/>
          <p:cNvPicPr preferRelativeResize="0"/>
          <p:nvPr/>
        </p:nvPicPr>
        <p:blipFill>
          <a:blip r:embed="rId3">
            <a:alphaModFix/>
          </a:blip>
          <a:stretch>
            <a:fillRect/>
          </a:stretch>
        </p:blipFill>
        <p:spPr>
          <a:xfrm>
            <a:off x="4041941" y="1106417"/>
            <a:ext cx="1060141" cy="1060160"/>
          </a:xfrm>
          <a:prstGeom prst="rect">
            <a:avLst/>
          </a:prstGeom>
          <a:noFill/>
          <a:ln>
            <a:noFill/>
          </a:ln>
        </p:spPr>
      </p:pic>
      <p:sp>
        <p:nvSpPr>
          <p:cNvPr id="653" name="Google Shape;653;p48"/>
          <p:cNvSpPr txBox="1">
            <a:spLocks noGrp="1"/>
          </p:cNvSpPr>
          <p:nvPr>
            <p:ph type="subTitle" idx="4294967295"/>
          </p:nvPr>
        </p:nvSpPr>
        <p:spPr>
          <a:xfrm>
            <a:off x="3396675" y="1954575"/>
            <a:ext cx="2350500" cy="542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Speech Recognition</a:t>
            </a:r>
            <a:endParaRPr sz="1800"/>
          </a:p>
        </p:txBody>
      </p:sp>
      <p:sp>
        <p:nvSpPr>
          <p:cNvPr id="654" name="Google Shape;654;p48"/>
          <p:cNvSpPr txBox="1">
            <a:spLocks noGrp="1"/>
          </p:cNvSpPr>
          <p:nvPr>
            <p:ph type="body" idx="4294967295"/>
          </p:nvPr>
        </p:nvSpPr>
        <p:spPr>
          <a:xfrm>
            <a:off x="1678200" y="2687925"/>
            <a:ext cx="46197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Simple to use</a:t>
            </a:r>
            <a:endParaRPr/>
          </a:p>
          <a:p>
            <a:pPr marL="457200" lvl="0" indent="-368300" rtl="0">
              <a:spcBef>
                <a:spcPts val="0"/>
              </a:spcBef>
              <a:spcAft>
                <a:spcPts val="0"/>
              </a:spcAft>
              <a:buSzPts val="2200"/>
              <a:buChar char="▫"/>
            </a:pPr>
            <a:r>
              <a:rPr lang="en"/>
              <a:t>Not our focus</a:t>
            </a:r>
            <a:endParaRPr/>
          </a:p>
          <a:p>
            <a:pPr marL="0" lvl="0" indent="0" rtl="0">
              <a:spcBef>
                <a:spcPts val="60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9"/>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32</a:t>
            </a:fld>
            <a:endParaRPr/>
          </a:p>
        </p:txBody>
      </p:sp>
      <p:sp>
        <p:nvSpPr>
          <p:cNvPr id="660" name="Google Shape;660;p49"/>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pic>
        <p:nvPicPr>
          <p:cNvPr id="661" name="Google Shape;661;p49"/>
          <p:cNvPicPr preferRelativeResize="0"/>
          <p:nvPr/>
        </p:nvPicPr>
        <p:blipFill>
          <a:blip r:embed="rId3">
            <a:alphaModFix/>
          </a:blip>
          <a:stretch>
            <a:fillRect/>
          </a:stretch>
        </p:blipFill>
        <p:spPr>
          <a:xfrm>
            <a:off x="4041941" y="1106417"/>
            <a:ext cx="1060141" cy="1060160"/>
          </a:xfrm>
          <a:prstGeom prst="rect">
            <a:avLst/>
          </a:prstGeom>
          <a:noFill/>
          <a:ln>
            <a:noFill/>
          </a:ln>
        </p:spPr>
      </p:pic>
      <p:sp>
        <p:nvSpPr>
          <p:cNvPr id="662" name="Google Shape;662;p49"/>
          <p:cNvSpPr txBox="1">
            <a:spLocks noGrp="1"/>
          </p:cNvSpPr>
          <p:nvPr>
            <p:ph type="subTitle" idx="4294967295"/>
          </p:nvPr>
        </p:nvSpPr>
        <p:spPr>
          <a:xfrm>
            <a:off x="3396675" y="1954575"/>
            <a:ext cx="2350500" cy="542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Speech Recognition</a:t>
            </a:r>
            <a:endParaRPr sz="1800"/>
          </a:p>
        </p:txBody>
      </p:sp>
      <p:sp>
        <p:nvSpPr>
          <p:cNvPr id="663" name="Google Shape;663;p49"/>
          <p:cNvSpPr txBox="1">
            <a:spLocks noGrp="1"/>
          </p:cNvSpPr>
          <p:nvPr>
            <p:ph type="body" idx="4294967295"/>
          </p:nvPr>
        </p:nvSpPr>
        <p:spPr>
          <a:xfrm>
            <a:off x="1678200" y="2856350"/>
            <a:ext cx="46197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Available in the Browser</a:t>
            </a:r>
            <a:endParaRPr/>
          </a:p>
          <a:p>
            <a:pPr marL="457200" lvl="0" indent="-368300" rtl="0">
              <a:spcBef>
                <a:spcPts val="0"/>
              </a:spcBef>
              <a:spcAft>
                <a:spcPts val="0"/>
              </a:spcAft>
              <a:buSzPts val="2200"/>
              <a:buChar char="▫"/>
            </a:pPr>
            <a:r>
              <a:rPr lang="en"/>
              <a:t>Quick setup</a:t>
            </a:r>
            <a:endParaRPr/>
          </a:p>
          <a:p>
            <a:pPr marL="457200" lvl="0" indent="-368300" rtl="0">
              <a:spcBef>
                <a:spcPts val="0"/>
              </a:spcBef>
              <a:spcAft>
                <a:spcPts val="0"/>
              </a:spcAft>
              <a:buSzPts val="2200"/>
              <a:buChar char="▫"/>
            </a:pPr>
            <a:r>
              <a:rPr lang="en"/>
              <a:t>Some limitations</a:t>
            </a:r>
            <a:endParaRPr/>
          </a:p>
          <a:p>
            <a:pPr marL="0" lvl="0" indent="0" rtl="0">
              <a:spcBef>
                <a:spcPts val="600"/>
              </a:spcBef>
              <a:spcAft>
                <a:spcPts val="0"/>
              </a:spcAft>
              <a:buNone/>
            </a:pPr>
            <a:endParaRPr/>
          </a:p>
        </p:txBody>
      </p:sp>
      <p:sp>
        <p:nvSpPr>
          <p:cNvPr id="664" name="Google Shape;664;p49"/>
          <p:cNvSpPr txBox="1">
            <a:spLocks noGrp="1"/>
          </p:cNvSpPr>
          <p:nvPr>
            <p:ph type="title" idx="4294967295"/>
          </p:nvPr>
        </p:nvSpPr>
        <p:spPr>
          <a:xfrm>
            <a:off x="1738675" y="2805250"/>
            <a:ext cx="4410300" cy="3306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2400" b="0">
                <a:solidFill>
                  <a:schemeClr val="lt1"/>
                </a:solidFill>
              </a:rPr>
              <a:t>Solution - Web Speech API</a:t>
            </a:r>
            <a:endParaRPr sz="2400" b="0">
              <a:solidFill>
                <a:schemeClr val="lt1"/>
              </a:solidFill>
            </a:endParaRPr>
          </a:p>
          <a:p>
            <a:pPr marL="0" lvl="0" indent="0" rtl="0">
              <a:spcBef>
                <a:spcPts val="0"/>
              </a:spcBef>
              <a:spcAft>
                <a:spcPts val="0"/>
              </a:spcAft>
              <a:buNone/>
            </a:pPr>
            <a:endParaRPr sz="2400" b="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0"/>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33</a:t>
            </a:fld>
            <a:endParaRPr/>
          </a:p>
        </p:txBody>
      </p:sp>
      <p:sp>
        <p:nvSpPr>
          <p:cNvPr id="670" name="Google Shape;670;p50"/>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sp>
        <p:nvSpPr>
          <p:cNvPr id="671" name="Google Shape;671;p50"/>
          <p:cNvSpPr txBox="1">
            <a:spLocks noGrp="1"/>
          </p:cNvSpPr>
          <p:nvPr>
            <p:ph type="subTitle" idx="4294967295"/>
          </p:nvPr>
        </p:nvSpPr>
        <p:spPr>
          <a:xfrm>
            <a:off x="3396675" y="1954575"/>
            <a:ext cx="2350500" cy="542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Intent</a:t>
            </a:r>
            <a:endParaRPr sz="1800"/>
          </a:p>
        </p:txBody>
      </p:sp>
      <p:sp>
        <p:nvSpPr>
          <p:cNvPr id="672" name="Google Shape;672;p50"/>
          <p:cNvSpPr txBox="1">
            <a:spLocks noGrp="1"/>
          </p:cNvSpPr>
          <p:nvPr>
            <p:ph type="body" idx="4294967295"/>
          </p:nvPr>
        </p:nvSpPr>
        <p:spPr>
          <a:xfrm>
            <a:off x="1671725" y="2791575"/>
            <a:ext cx="62394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What is the user trying to do?</a:t>
            </a:r>
            <a:endParaRPr/>
          </a:p>
          <a:p>
            <a:pPr marL="457200" lvl="0" indent="-368300" rtl="0">
              <a:spcBef>
                <a:spcPts val="0"/>
              </a:spcBef>
              <a:spcAft>
                <a:spcPts val="0"/>
              </a:spcAft>
              <a:buSzPts val="2200"/>
              <a:buChar char="▫"/>
            </a:pPr>
            <a:r>
              <a:rPr lang="en"/>
              <a:t>Different ways of saying the same command</a:t>
            </a:r>
            <a:endParaRPr/>
          </a:p>
          <a:p>
            <a:pPr marL="457200" lvl="0" indent="0" rtl="0">
              <a:spcBef>
                <a:spcPts val="600"/>
              </a:spcBef>
              <a:spcAft>
                <a:spcPts val="0"/>
              </a:spcAft>
              <a:buNone/>
            </a:pPr>
            <a:endParaRPr/>
          </a:p>
          <a:p>
            <a:pPr marL="457200" lvl="0" indent="0" rtl="0">
              <a:spcBef>
                <a:spcPts val="600"/>
              </a:spcBef>
              <a:spcAft>
                <a:spcPts val="0"/>
              </a:spcAft>
              <a:buNone/>
            </a:pPr>
            <a:endParaRPr/>
          </a:p>
          <a:p>
            <a:pPr marL="0" lvl="0" indent="0" rtl="0">
              <a:spcBef>
                <a:spcPts val="600"/>
              </a:spcBef>
              <a:spcAft>
                <a:spcPts val="0"/>
              </a:spcAft>
              <a:buNone/>
            </a:pPr>
            <a:endParaRPr/>
          </a:p>
        </p:txBody>
      </p:sp>
      <p:pic>
        <p:nvPicPr>
          <p:cNvPr id="673" name="Google Shape;673;p50"/>
          <p:cNvPicPr preferRelativeResize="0"/>
          <p:nvPr/>
        </p:nvPicPr>
        <p:blipFill>
          <a:blip r:embed="rId3">
            <a:alphaModFix/>
          </a:blip>
          <a:stretch>
            <a:fillRect/>
          </a:stretch>
        </p:blipFill>
        <p:spPr>
          <a:xfrm>
            <a:off x="4041935" y="993217"/>
            <a:ext cx="1060141" cy="10601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1"/>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34</a:t>
            </a:fld>
            <a:endParaRPr/>
          </a:p>
        </p:txBody>
      </p:sp>
      <p:sp>
        <p:nvSpPr>
          <p:cNvPr id="679" name="Google Shape;679;p51"/>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sp>
        <p:nvSpPr>
          <p:cNvPr id="680" name="Google Shape;680;p51"/>
          <p:cNvSpPr txBox="1">
            <a:spLocks noGrp="1"/>
          </p:cNvSpPr>
          <p:nvPr>
            <p:ph type="subTitle" idx="4294967295"/>
          </p:nvPr>
        </p:nvSpPr>
        <p:spPr>
          <a:xfrm>
            <a:off x="3396675" y="1954575"/>
            <a:ext cx="2350500" cy="542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Intent</a:t>
            </a:r>
            <a:endParaRPr sz="1800"/>
          </a:p>
        </p:txBody>
      </p:sp>
      <p:pic>
        <p:nvPicPr>
          <p:cNvPr id="681" name="Google Shape;681;p51"/>
          <p:cNvPicPr preferRelativeResize="0"/>
          <p:nvPr/>
        </p:nvPicPr>
        <p:blipFill>
          <a:blip r:embed="rId3">
            <a:alphaModFix/>
          </a:blip>
          <a:stretch>
            <a:fillRect/>
          </a:stretch>
        </p:blipFill>
        <p:spPr>
          <a:xfrm>
            <a:off x="4041935" y="993217"/>
            <a:ext cx="1060141" cy="1060160"/>
          </a:xfrm>
          <a:prstGeom prst="rect">
            <a:avLst/>
          </a:prstGeom>
          <a:noFill/>
          <a:ln>
            <a:noFill/>
          </a:ln>
        </p:spPr>
      </p:pic>
      <p:sp>
        <p:nvSpPr>
          <p:cNvPr id="682" name="Google Shape;682;p51"/>
          <p:cNvSpPr txBox="1">
            <a:spLocks noGrp="1"/>
          </p:cNvSpPr>
          <p:nvPr>
            <p:ph type="body" idx="4294967295"/>
          </p:nvPr>
        </p:nvSpPr>
        <p:spPr>
          <a:xfrm>
            <a:off x="1678200" y="3084950"/>
            <a:ext cx="53907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Training Phrases - Machine Learning</a:t>
            </a:r>
            <a:endParaRPr/>
          </a:p>
          <a:p>
            <a:pPr marL="457200" lvl="0" indent="-368300" rtl="0">
              <a:spcBef>
                <a:spcPts val="0"/>
              </a:spcBef>
              <a:spcAft>
                <a:spcPts val="0"/>
              </a:spcAft>
              <a:buSzPts val="2200"/>
              <a:buChar char="▫"/>
            </a:pPr>
            <a:r>
              <a:rPr lang="en"/>
              <a:t>Parameters </a:t>
            </a:r>
            <a:endParaRPr/>
          </a:p>
          <a:p>
            <a:pPr marL="0" lvl="0" indent="0" rtl="0">
              <a:spcBef>
                <a:spcPts val="600"/>
              </a:spcBef>
              <a:spcAft>
                <a:spcPts val="0"/>
              </a:spcAft>
              <a:buNone/>
            </a:pPr>
            <a:endParaRPr/>
          </a:p>
        </p:txBody>
      </p:sp>
      <p:sp>
        <p:nvSpPr>
          <p:cNvPr id="683" name="Google Shape;683;p51"/>
          <p:cNvSpPr txBox="1">
            <a:spLocks noGrp="1"/>
          </p:cNvSpPr>
          <p:nvPr>
            <p:ph type="title" idx="4294967295"/>
          </p:nvPr>
        </p:nvSpPr>
        <p:spPr>
          <a:xfrm>
            <a:off x="1738675" y="2469950"/>
            <a:ext cx="3859800" cy="6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0"/>
              <a:t>Solution - </a:t>
            </a:r>
            <a:endParaRPr sz="2400" b="0"/>
          </a:p>
        </p:txBody>
      </p:sp>
      <p:pic>
        <p:nvPicPr>
          <p:cNvPr id="684" name="Google Shape;684;p51"/>
          <p:cNvPicPr preferRelativeResize="0"/>
          <p:nvPr/>
        </p:nvPicPr>
        <p:blipFill>
          <a:blip r:embed="rId4">
            <a:alphaModFix/>
          </a:blip>
          <a:stretch>
            <a:fillRect/>
          </a:stretch>
        </p:blipFill>
        <p:spPr>
          <a:xfrm>
            <a:off x="3306475" y="2499450"/>
            <a:ext cx="2292000" cy="607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2"/>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35</a:t>
            </a:fld>
            <a:endParaRPr/>
          </a:p>
        </p:txBody>
      </p:sp>
      <p:sp>
        <p:nvSpPr>
          <p:cNvPr id="690" name="Google Shape;690;p52"/>
          <p:cNvSpPr txBox="1"/>
          <p:nvPr/>
        </p:nvSpPr>
        <p:spPr>
          <a:xfrm>
            <a:off x="1676800" y="15071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latin typeface="Fira Sans"/>
              <a:ea typeface="Fira Sans"/>
              <a:cs typeface="Fira Sans"/>
              <a:sym typeface="Fira Sans"/>
            </a:endParaRPr>
          </a:p>
        </p:txBody>
      </p:sp>
      <p:pic>
        <p:nvPicPr>
          <p:cNvPr id="691" name="Google Shape;691;p52"/>
          <p:cNvPicPr preferRelativeResize="0"/>
          <p:nvPr/>
        </p:nvPicPr>
        <p:blipFill>
          <a:blip r:embed="rId3">
            <a:alphaModFix/>
          </a:blip>
          <a:stretch>
            <a:fillRect/>
          </a:stretch>
        </p:blipFill>
        <p:spPr>
          <a:xfrm>
            <a:off x="1881187" y="574450"/>
            <a:ext cx="6143626" cy="4493700"/>
          </a:xfrm>
          <a:prstGeom prst="rect">
            <a:avLst/>
          </a:prstGeom>
          <a:noFill/>
          <a:ln>
            <a:noFill/>
          </a:ln>
        </p:spPr>
      </p:pic>
      <p:sp>
        <p:nvSpPr>
          <p:cNvPr id="692" name="Google Shape;692;p52"/>
          <p:cNvSpPr/>
          <p:nvPr/>
        </p:nvSpPr>
        <p:spPr>
          <a:xfrm>
            <a:off x="908300" y="1558138"/>
            <a:ext cx="1010700" cy="31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3" name="Google Shape;693;p52"/>
          <p:cNvSpPr/>
          <p:nvPr/>
        </p:nvSpPr>
        <p:spPr>
          <a:xfrm>
            <a:off x="965475" y="3462925"/>
            <a:ext cx="1010700" cy="31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4" name="Google Shape;694;p52"/>
          <p:cNvSpPr txBox="1">
            <a:spLocks noGrp="1"/>
          </p:cNvSpPr>
          <p:nvPr>
            <p:ph type="subTitle" idx="4294967295"/>
          </p:nvPr>
        </p:nvSpPr>
        <p:spPr>
          <a:xfrm>
            <a:off x="352025" y="1840663"/>
            <a:ext cx="1392000" cy="345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Training Phrases</a:t>
            </a:r>
            <a:endParaRPr sz="1800"/>
          </a:p>
        </p:txBody>
      </p:sp>
      <p:sp>
        <p:nvSpPr>
          <p:cNvPr id="695" name="Google Shape;695;p52"/>
          <p:cNvSpPr txBox="1">
            <a:spLocks noGrp="1"/>
          </p:cNvSpPr>
          <p:nvPr>
            <p:ph type="subTitle" idx="4294967295"/>
          </p:nvPr>
        </p:nvSpPr>
        <p:spPr>
          <a:xfrm>
            <a:off x="468625" y="3816725"/>
            <a:ext cx="1392000" cy="345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Parameters</a:t>
            </a:r>
            <a:endParaRPr sz="1800"/>
          </a:p>
        </p:txBody>
      </p:sp>
      <p:sp>
        <p:nvSpPr>
          <p:cNvPr id="696" name="Google Shape;696;p52"/>
          <p:cNvSpPr txBox="1">
            <a:spLocks noGrp="1"/>
          </p:cNvSpPr>
          <p:nvPr>
            <p:ph type="title" idx="4294967295"/>
          </p:nvPr>
        </p:nvSpPr>
        <p:spPr>
          <a:xfrm>
            <a:off x="1077600" y="45175"/>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Dialogflow</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3"/>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36</a:t>
            </a:fld>
            <a:endParaRPr/>
          </a:p>
        </p:txBody>
      </p:sp>
      <p:sp>
        <p:nvSpPr>
          <p:cNvPr id="702" name="Google Shape;702;p53"/>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sp>
        <p:nvSpPr>
          <p:cNvPr id="703" name="Google Shape;703;p53"/>
          <p:cNvSpPr txBox="1">
            <a:spLocks noGrp="1"/>
          </p:cNvSpPr>
          <p:nvPr>
            <p:ph type="body" idx="4294967295"/>
          </p:nvPr>
        </p:nvSpPr>
        <p:spPr>
          <a:xfrm>
            <a:off x="1671725" y="2396550"/>
            <a:ext cx="62394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solidFill>
                  <a:schemeClr val="lt1"/>
                </a:solidFill>
              </a:rPr>
              <a:t>Intents map to actions</a:t>
            </a:r>
            <a:endParaRPr/>
          </a:p>
          <a:p>
            <a:pPr marL="457200" lvl="0" indent="-368300" rtl="0">
              <a:spcBef>
                <a:spcPts val="0"/>
              </a:spcBef>
              <a:spcAft>
                <a:spcPts val="0"/>
              </a:spcAft>
              <a:buSzPts val="2200"/>
              <a:buChar char="▫"/>
            </a:pPr>
            <a:r>
              <a:rPr lang="en"/>
              <a:t>Actions update code model</a:t>
            </a:r>
            <a:endParaRPr/>
          </a:p>
          <a:p>
            <a:pPr marL="457200" lvl="0" indent="0" rtl="0">
              <a:spcBef>
                <a:spcPts val="600"/>
              </a:spcBef>
              <a:spcAft>
                <a:spcPts val="0"/>
              </a:spcAft>
              <a:buNone/>
            </a:pPr>
            <a:endParaRPr/>
          </a:p>
          <a:p>
            <a:pPr marL="0" lvl="0" indent="0" rtl="0">
              <a:spcBef>
                <a:spcPts val="600"/>
              </a:spcBef>
              <a:spcAft>
                <a:spcPts val="0"/>
              </a:spcAft>
              <a:buNone/>
            </a:pPr>
            <a:endParaRPr/>
          </a:p>
        </p:txBody>
      </p:sp>
      <p:pic>
        <p:nvPicPr>
          <p:cNvPr id="704" name="Google Shape;704;p53"/>
          <p:cNvPicPr preferRelativeResize="0"/>
          <p:nvPr/>
        </p:nvPicPr>
        <p:blipFill>
          <a:blip r:embed="rId3">
            <a:alphaModFix/>
          </a:blip>
          <a:stretch>
            <a:fillRect/>
          </a:stretch>
        </p:blipFill>
        <p:spPr>
          <a:xfrm>
            <a:off x="4246850" y="1107275"/>
            <a:ext cx="711500" cy="711500"/>
          </a:xfrm>
          <a:prstGeom prst="rect">
            <a:avLst/>
          </a:prstGeom>
          <a:noFill/>
          <a:ln>
            <a:noFill/>
          </a:ln>
        </p:spPr>
      </p:pic>
      <p:sp>
        <p:nvSpPr>
          <p:cNvPr id="705" name="Google Shape;705;p53"/>
          <p:cNvSpPr txBox="1">
            <a:spLocks noGrp="1"/>
          </p:cNvSpPr>
          <p:nvPr>
            <p:ph type="subTitle" idx="4294967295"/>
          </p:nvPr>
        </p:nvSpPr>
        <p:spPr>
          <a:xfrm>
            <a:off x="3869850" y="1777025"/>
            <a:ext cx="1404300" cy="542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Action</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4"/>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37</a:t>
            </a:fld>
            <a:endParaRPr/>
          </a:p>
        </p:txBody>
      </p:sp>
      <p:sp>
        <p:nvSpPr>
          <p:cNvPr id="711" name="Google Shape;711;p54"/>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sp>
        <p:nvSpPr>
          <p:cNvPr id="712" name="Google Shape;712;p54"/>
          <p:cNvSpPr txBox="1">
            <a:spLocks noGrp="1"/>
          </p:cNvSpPr>
          <p:nvPr>
            <p:ph type="subTitle" idx="4294967295"/>
          </p:nvPr>
        </p:nvSpPr>
        <p:spPr>
          <a:xfrm>
            <a:off x="3396675" y="1799075"/>
            <a:ext cx="2350500" cy="542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Code</a:t>
            </a:r>
            <a:endParaRPr sz="1800"/>
          </a:p>
        </p:txBody>
      </p:sp>
      <p:sp>
        <p:nvSpPr>
          <p:cNvPr id="713" name="Google Shape;713;p54"/>
          <p:cNvSpPr txBox="1">
            <a:spLocks noGrp="1"/>
          </p:cNvSpPr>
          <p:nvPr>
            <p:ph type="body" idx="4294967295"/>
          </p:nvPr>
        </p:nvSpPr>
        <p:spPr>
          <a:xfrm>
            <a:off x="1671725" y="2639175"/>
            <a:ext cx="62394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HTML, CS, JS data models</a:t>
            </a:r>
            <a:endParaRPr/>
          </a:p>
          <a:p>
            <a:pPr marL="457200" lvl="0" indent="-368300" rtl="0">
              <a:spcBef>
                <a:spcPts val="0"/>
              </a:spcBef>
              <a:spcAft>
                <a:spcPts val="0"/>
              </a:spcAft>
              <a:buSzPts val="2200"/>
              <a:buChar char="▫"/>
            </a:pPr>
            <a:r>
              <a:rPr lang="en"/>
              <a:t>Actions change code</a:t>
            </a:r>
            <a:endParaRPr/>
          </a:p>
          <a:p>
            <a:pPr marL="457200" lvl="0" indent="-368300" rtl="0">
              <a:spcBef>
                <a:spcPts val="0"/>
              </a:spcBef>
              <a:spcAft>
                <a:spcPts val="0"/>
              </a:spcAft>
              <a:buSzPts val="2200"/>
              <a:buChar char="▫"/>
            </a:pPr>
            <a:r>
              <a:rPr lang="en"/>
              <a:t>Code executes to generate website preview</a:t>
            </a:r>
            <a:endParaRPr/>
          </a:p>
          <a:p>
            <a:pPr marL="457200" lvl="0" indent="0" rtl="0">
              <a:spcBef>
                <a:spcPts val="600"/>
              </a:spcBef>
              <a:spcAft>
                <a:spcPts val="0"/>
              </a:spcAft>
              <a:buNone/>
            </a:pPr>
            <a:endParaRPr/>
          </a:p>
          <a:p>
            <a:pPr marL="0" lvl="0" indent="0" rtl="0">
              <a:spcBef>
                <a:spcPts val="600"/>
              </a:spcBef>
              <a:spcAft>
                <a:spcPts val="0"/>
              </a:spcAft>
              <a:buNone/>
            </a:pPr>
            <a:endParaRPr/>
          </a:p>
        </p:txBody>
      </p:sp>
      <p:pic>
        <p:nvPicPr>
          <p:cNvPr id="714" name="Google Shape;714;p54"/>
          <p:cNvPicPr preferRelativeResize="0"/>
          <p:nvPr/>
        </p:nvPicPr>
        <p:blipFill>
          <a:blip r:embed="rId3">
            <a:alphaModFix/>
          </a:blip>
          <a:stretch>
            <a:fillRect/>
          </a:stretch>
        </p:blipFill>
        <p:spPr>
          <a:xfrm>
            <a:off x="4114725" y="1012625"/>
            <a:ext cx="914400" cy="914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5"/>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38</a:t>
            </a:fld>
            <a:endParaRPr/>
          </a:p>
        </p:txBody>
      </p:sp>
      <p:sp>
        <p:nvSpPr>
          <p:cNvPr id="720" name="Google Shape;720;p55"/>
          <p:cNvSpPr txBox="1"/>
          <p:nvPr/>
        </p:nvSpPr>
        <p:spPr>
          <a:xfrm>
            <a:off x="1676800" y="15071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Problem</a:t>
            </a:r>
            <a:endParaRPr sz="3600" b="1">
              <a:solidFill>
                <a:srgbClr val="FFFFFF"/>
              </a:solidFill>
              <a:latin typeface="Fira Sans"/>
              <a:ea typeface="Fira Sans"/>
              <a:cs typeface="Fira Sans"/>
              <a:sym typeface="Fira Sans"/>
            </a:endParaRPr>
          </a:p>
        </p:txBody>
      </p:sp>
      <p:pic>
        <p:nvPicPr>
          <p:cNvPr id="721" name="Google Shape;721;p55"/>
          <p:cNvPicPr preferRelativeResize="0"/>
          <p:nvPr/>
        </p:nvPicPr>
        <p:blipFill>
          <a:blip r:embed="rId3">
            <a:alphaModFix/>
          </a:blip>
          <a:stretch>
            <a:fillRect/>
          </a:stretch>
        </p:blipFill>
        <p:spPr>
          <a:xfrm>
            <a:off x="4375199" y="2374948"/>
            <a:ext cx="393600" cy="393600"/>
          </a:xfrm>
          <a:prstGeom prst="rect">
            <a:avLst/>
          </a:prstGeom>
          <a:noFill/>
          <a:ln>
            <a:noFill/>
          </a:ln>
        </p:spPr>
      </p:pic>
      <p:sp>
        <p:nvSpPr>
          <p:cNvPr id="722" name="Google Shape;722;p55"/>
          <p:cNvSpPr txBox="1">
            <a:spLocks noGrp="1"/>
          </p:cNvSpPr>
          <p:nvPr>
            <p:ph type="body" idx="4294967295"/>
          </p:nvPr>
        </p:nvSpPr>
        <p:spPr>
          <a:xfrm>
            <a:off x="1678200" y="2856350"/>
            <a:ext cx="4619700" cy="12120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General recognition issues</a:t>
            </a:r>
            <a:endParaRPr/>
          </a:p>
          <a:p>
            <a:pPr marL="457200" lvl="0" indent="-368300" rtl="0">
              <a:spcBef>
                <a:spcPts val="0"/>
              </a:spcBef>
              <a:spcAft>
                <a:spcPts val="0"/>
              </a:spcAft>
              <a:buSzPts val="2200"/>
              <a:buFont typeface="Fira Sans"/>
              <a:buChar char="▫"/>
            </a:pPr>
            <a:r>
              <a:rPr lang="en" b="1">
                <a:latin typeface="Fira Sans"/>
                <a:ea typeface="Fira Sans"/>
                <a:cs typeface="Fira Sans"/>
                <a:sym typeface="Fira Sans"/>
              </a:rPr>
              <a:t>Long sentences cause issues</a:t>
            </a:r>
            <a:endParaRPr b="1">
              <a:latin typeface="Fira Sans"/>
              <a:ea typeface="Fira Sans"/>
              <a:cs typeface="Fira Sans"/>
              <a:sym typeface="Fira Sans"/>
            </a:endParaRPr>
          </a:p>
          <a:p>
            <a:pPr marL="0" lvl="0" indent="0" rtl="0">
              <a:spcBef>
                <a:spcPts val="600"/>
              </a:spcBef>
              <a:spcAft>
                <a:spcPts val="0"/>
              </a:spcAft>
              <a:buNone/>
            </a:pPr>
            <a:endParaRPr/>
          </a:p>
        </p:txBody>
      </p:sp>
      <p:sp>
        <p:nvSpPr>
          <p:cNvPr id="723" name="Google Shape;723;p55"/>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6"/>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39</a:t>
            </a:fld>
            <a:endParaRPr/>
          </a:p>
        </p:txBody>
      </p:sp>
      <p:sp>
        <p:nvSpPr>
          <p:cNvPr id="729" name="Google Shape;729;p56"/>
          <p:cNvSpPr txBox="1"/>
          <p:nvPr/>
        </p:nvSpPr>
        <p:spPr>
          <a:xfrm>
            <a:off x="1676800" y="15071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Context matters</a:t>
            </a:r>
            <a:endParaRPr sz="3600" b="1">
              <a:solidFill>
                <a:srgbClr val="FFFFFF"/>
              </a:solidFill>
              <a:latin typeface="Fira Sans"/>
              <a:ea typeface="Fira Sans"/>
              <a:cs typeface="Fira Sans"/>
              <a:sym typeface="Fira Sans"/>
            </a:endParaRPr>
          </a:p>
        </p:txBody>
      </p:sp>
      <p:pic>
        <p:nvPicPr>
          <p:cNvPr id="730" name="Google Shape;730;p56"/>
          <p:cNvPicPr preferRelativeResize="0"/>
          <p:nvPr/>
        </p:nvPicPr>
        <p:blipFill>
          <a:blip r:embed="rId3">
            <a:alphaModFix/>
          </a:blip>
          <a:stretch>
            <a:fillRect/>
          </a:stretch>
        </p:blipFill>
        <p:spPr>
          <a:xfrm>
            <a:off x="4375199" y="2374948"/>
            <a:ext cx="393600" cy="393600"/>
          </a:xfrm>
          <a:prstGeom prst="rect">
            <a:avLst/>
          </a:prstGeom>
          <a:noFill/>
          <a:ln>
            <a:noFill/>
          </a:ln>
        </p:spPr>
      </p:pic>
      <p:sp>
        <p:nvSpPr>
          <p:cNvPr id="731" name="Google Shape;731;p56"/>
          <p:cNvSpPr txBox="1">
            <a:spLocks noGrp="1"/>
          </p:cNvSpPr>
          <p:nvPr>
            <p:ph type="body" idx="4294967295"/>
          </p:nvPr>
        </p:nvSpPr>
        <p:spPr>
          <a:xfrm>
            <a:off x="1678200" y="2856350"/>
            <a:ext cx="4619700" cy="9855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b="1">
                <a:latin typeface="Fira Sans"/>
                <a:ea typeface="Fira Sans"/>
                <a:cs typeface="Fira Sans"/>
                <a:sym typeface="Fira Sans"/>
              </a:rPr>
              <a:t>“Exit”</a:t>
            </a:r>
            <a:r>
              <a:rPr lang="en"/>
              <a:t> means different things depending on where you are!</a:t>
            </a:r>
            <a:endParaRPr/>
          </a:p>
          <a:p>
            <a:pPr marL="0" lvl="0" indent="0" rtl="0">
              <a:spcBef>
                <a:spcPts val="600"/>
              </a:spcBef>
              <a:spcAft>
                <a:spcPts val="0"/>
              </a:spcAft>
              <a:buNone/>
            </a:pPr>
            <a:endParaRPr/>
          </a:p>
        </p:txBody>
      </p:sp>
      <p:sp>
        <p:nvSpPr>
          <p:cNvPr id="732" name="Google Shape;732;p56"/>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1"/>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a:t>
            </a:fld>
            <a:endParaRPr/>
          </a:p>
        </p:txBody>
      </p:sp>
      <p:sp>
        <p:nvSpPr>
          <p:cNvPr id="375" name="Google Shape;375;p21"/>
          <p:cNvSpPr txBox="1"/>
          <p:nvPr/>
        </p:nvSpPr>
        <p:spPr>
          <a:xfrm>
            <a:off x="1676850" y="19918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Motivation</a:t>
            </a:r>
            <a:endParaRPr sz="3600" b="1">
              <a:solidFill>
                <a:srgbClr val="FFFFFF"/>
              </a:solidFill>
              <a:latin typeface="Fira Sans"/>
              <a:ea typeface="Fira Sans"/>
              <a:cs typeface="Fira Sans"/>
              <a:sym typeface="Fira Sans"/>
            </a:endParaRPr>
          </a:p>
        </p:txBody>
      </p:sp>
      <p:grpSp>
        <p:nvGrpSpPr>
          <p:cNvPr id="376" name="Google Shape;376;p21"/>
          <p:cNvGrpSpPr/>
          <p:nvPr/>
        </p:nvGrpSpPr>
        <p:grpSpPr>
          <a:xfrm>
            <a:off x="4261108" y="1360903"/>
            <a:ext cx="621787" cy="630957"/>
            <a:chOff x="3955900" y="2984500"/>
            <a:chExt cx="414000" cy="422525"/>
          </a:xfrm>
        </p:grpSpPr>
        <p:sp>
          <p:nvSpPr>
            <p:cNvPr id="377" name="Google Shape;377;p21"/>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78" name="Google Shape;378;p21"/>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79" name="Google Shape;379;p21"/>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57"/>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40</a:t>
            </a:fld>
            <a:endParaRPr/>
          </a:p>
        </p:txBody>
      </p:sp>
      <p:sp>
        <p:nvSpPr>
          <p:cNvPr id="738" name="Google Shape;738;p57"/>
          <p:cNvSpPr txBox="1"/>
          <p:nvPr/>
        </p:nvSpPr>
        <p:spPr>
          <a:xfrm>
            <a:off x="1676800" y="15071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Solution</a:t>
            </a:r>
            <a:endParaRPr sz="3600" b="1">
              <a:solidFill>
                <a:srgbClr val="FFFFFF"/>
              </a:solidFill>
              <a:latin typeface="Fira Sans"/>
              <a:ea typeface="Fira Sans"/>
              <a:cs typeface="Fira Sans"/>
              <a:sym typeface="Fira Sans"/>
            </a:endParaRPr>
          </a:p>
        </p:txBody>
      </p:sp>
      <p:pic>
        <p:nvPicPr>
          <p:cNvPr id="739" name="Google Shape;739;p57"/>
          <p:cNvPicPr preferRelativeResize="0"/>
          <p:nvPr/>
        </p:nvPicPr>
        <p:blipFill>
          <a:blip r:embed="rId3">
            <a:alphaModFix/>
          </a:blip>
          <a:stretch>
            <a:fillRect/>
          </a:stretch>
        </p:blipFill>
        <p:spPr>
          <a:xfrm>
            <a:off x="4375199" y="2374948"/>
            <a:ext cx="393600" cy="393600"/>
          </a:xfrm>
          <a:prstGeom prst="rect">
            <a:avLst/>
          </a:prstGeom>
          <a:noFill/>
          <a:ln>
            <a:noFill/>
          </a:ln>
        </p:spPr>
      </p:pic>
      <p:sp>
        <p:nvSpPr>
          <p:cNvPr id="740" name="Google Shape;740;p57"/>
          <p:cNvSpPr txBox="1">
            <a:spLocks noGrp="1"/>
          </p:cNvSpPr>
          <p:nvPr>
            <p:ph type="body" idx="4294967295"/>
          </p:nvPr>
        </p:nvSpPr>
        <p:spPr>
          <a:xfrm>
            <a:off x="1678200" y="2856350"/>
            <a:ext cx="4619700" cy="12120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Short sentences</a:t>
            </a:r>
            <a:endParaRPr/>
          </a:p>
          <a:p>
            <a:pPr marL="457200" lvl="0" indent="-368300" rtl="0">
              <a:spcBef>
                <a:spcPts val="0"/>
              </a:spcBef>
              <a:spcAft>
                <a:spcPts val="0"/>
              </a:spcAft>
              <a:buSzPts val="2200"/>
              <a:buFont typeface="Fira Sans"/>
              <a:buChar char="▫"/>
            </a:pPr>
            <a:r>
              <a:rPr lang="en" b="1">
                <a:latin typeface="Fira Sans"/>
                <a:ea typeface="Fira Sans"/>
                <a:cs typeface="Fira Sans"/>
                <a:sym typeface="Fira Sans"/>
              </a:rPr>
              <a:t>Infer meaning from context</a:t>
            </a:r>
            <a:endParaRPr b="1">
              <a:latin typeface="Fira Sans"/>
              <a:ea typeface="Fira Sans"/>
              <a:cs typeface="Fira Sans"/>
              <a:sym typeface="Fira Sans"/>
            </a:endParaRPr>
          </a:p>
          <a:p>
            <a:pPr marL="0" lvl="0" indent="0" rtl="0">
              <a:spcBef>
                <a:spcPts val="600"/>
              </a:spcBef>
              <a:spcAft>
                <a:spcPts val="0"/>
              </a:spcAft>
              <a:buNone/>
            </a:pPr>
            <a:endParaRPr/>
          </a:p>
        </p:txBody>
      </p:sp>
      <p:sp>
        <p:nvSpPr>
          <p:cNvPr id="741" name="Google Shape;741;p57"/>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58"/>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41</a:t>
            </a:fld>
            <a:endParaRPr/>
          </a:p>
        </p:txBody>
      </p:sp>
      <p:sp>
        <p:nvSpPr>
          <p:cNvPr id="747" name="Google Shape;747;p58"/>
          <p:cNvSpPr txBox="1"/>
          <p:nvPr/>
        </p:nvSpPr>
        <p:spPr>
          <a:xfrm>
            <a:off x="1676800" y="15071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Problem</a:t>
            </a:r>
            <a:endParaRPr sz="3600" b="1">
              <a:solidFill>
                <a:srgbClr val="FFFFFF"/>
              </a:solidFill>
              <a:latin typeface="Fira Sans"/>
              <a:ea typeface="Fira Sans"/>
              <a:cs typeface="Fira Sans"/>
              <a:sym typeface="Fira Sans"/>
            </a:endParaRPr>
          </a:p>
        </p:txBody>
      </p:sp>
      <p:sp>
        <p:nvSpPr>
          <p:cNvPr id="748" name="Google Shape;748;p58"/>
          <p:cNvSpPr txBox="1">
            <a:spLocks noGrp="1"/>
          </p:cNvSpPr>
          <p:nvPr>
            <p:ph type="body" idx="4294967295"/>
          </p:nvPr>
        </p:nvSpPr>
        <p:spPr>
          <a:xfrm>
            <a:off x="1678200" y="2856350"/>
            <a:ext cx="4872300" cy="12120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Speech Interfaces unfamiliar</a:t>
            </a:r>
            <a:endParaRPr/>
          </a:p>
          <a:p>
            <a:pPr marL="457200" lvl="0" indent="-368300" rtl="0">
              <a:spcBef>
                <a:spcPts val="0"/>
              </a:spcBef>
              <a:spcAft>
                <a:spcPts val="0"/>
              </a:spcAft>
              <a:buSzPts val="2200"/>
              <a:buChar char="▫"/>
            </a:pPr>
            <a:r>
              <a:rPr lang="en"/>
              <a:t>Possible user commands unclear</a:t>
            </a:r>
            <a:endParaRPr/>
          </a:p>
          <a:p>
            <a:pPr marL="0" lvl="0" indent="0" rtl="0">
              <a:spcBef>
                <a:spcPts val="600"/>
              </a:spcBef>
              <a:spcAft>
                <a:spcPts val="0"/>
              </a:spcAft>
              <a:buNone/>
            </a:pPr>
            <a:endParaRPr/>
          </a:p>
        </p:txBody>
      </p:sp>
      <p:sp>
        <p:nvSpPr>
          <p:cNvPr id="749" name="Google Shape;749;p58"/>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sp>
        <p:nvSpPr>
          <p:cNvPr id="750" name="Google Shape;750;p58"/>
          <p:cNvSpPr txBox="1"/>
          <p:nvPr/>
        </p:nvSpPr>
        <p:spPr>
          <a:xfrm>
            <a:off x="4386550" y="2400300"/>
            <a:ext cx="370800" cy="3429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rPr>
              <a:t>UI</a:t>
            </a:r>
            <a:endParaRPr>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9"/>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42</a:t>
            </a:fld>
            <a:endParaRPr/>
          </a:p>
        </p:txBody>
      </p:sp>
      <p:sp>
        <p:nvSpPr>
          <p:cNvPr id="756" name="Google Shape;756;p59"/>
          <p:cNvSpPr txBox="1"/>
          <p:nvPr/>
        </p:nvSpPr>
        <p:spPr>
          <a:xfrm>
            <a:off x="1676800" y="15071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Solution</a:t>
            </a:r>
            <a:endParaRPr sz="3600" b="1">
              <a:solidFill>
                <a:srgbClr val="FFFFFF"/>
              </a:solidFill>
              <a:latin typeface="Fira Sans"/>
              <a:ea typeface="Fira Sans"/>
              <a:cs typeface="Fira Sans"/>
              <a:sym typeface="Fira Sans"/>
            </a:endParaRPr>
          </a:p>
        </p:txBody>
      </p:sp>
      <p:sp>
        <p:nvSpPr>
          <p:cNvPr id="757" name="Google Shape;757;p59"/>
          <p:cNvSpPr txBox="1">
            <a:spLocks noGrp="1"/>
          </p:cNvSpPr>
          <p:nvPr>
            <p:ph type="body" idx="4294967295"/>
          </p:nvPr>
        </p:nvSpPr>
        <p:spPr>
          <a:xfrm>
            <a:off x="1678200" y="2856350"/>
            <a:ext cx="4619700" cy="12120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Helper Text</a:t>
            </a:r>
            <a:endParaRPr/>
          </a:p>
          <a:p>
            <a:pPr marL="457200" lvl="0" indent="-368300" rtl="0">
              <a:spcBef>
                <a:spcPts val="0"/>
              </a:spcBef>
              <a:spcAft>
                <a:spcPts val="0"/>
              </a:spcAft>
              <a:buSzPts val="2200"/>
              <a:buChar char="▫"/>
            </a:pPr>
            <a:r>
              <a:rPr lang="en"/>
              <a:t>Second chances</a:t>
            </a:r>
            <a:endParaRPr/>
          </a:p>
          <a:p>
            <a:pPr marL="457200" lvl="0" indent="-368300" rtl="0">
              <a:spcBef>
                <a:spcPts val="0"/>
              </a:spcBef>
              <a:spcAft>
                <a:spcPts val="0"/>
              </a:spcAft>
              <a:buSzPts val="2200"/>
              <a:buChar char="▫"/>
            </a:pPr>
            <a:r>
              <a:rPr lang="en"/>
              <a:t>Handle mistakes</a:t>
            </a:r>
            <a:endParaRPr/>
          </a:p>
          <a:p>
            <a:pPr marL="0" lvl="0" indent="0" rtl="0">
              <a:spcBef>
                <a:spcPts val="600"/>
              </a:spcBef>
              <a:spcAft>
                <a:spcPts val="0"/>
              </a:spcAft>
              <a:buNone/>
            </a:pPr>
            <a:endParaRPr/>
          </a:p>
        </p:txBody>
      </p:sp>
      <p:sp>
        <p:nvSpPr>
          <p:cNvPr id="758" name="Google Shape;758;p59"/>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sp>
        <p:nvSpPr>
          <p:cNvPr id="759" name="Google Shape;759;p59"/>
          <p:cNvSpPr txBox="1"/>
          <p:nvPr/>
        </p:nvSpPr>
        <p:spPr>
          <a:xfrm>
            <a:off x="4386550" y="2400300"/>
            <a:ext cx="370800" cy="3429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rPr>
              <a:t>UI</a:t>
            </a:r>
            <a:endParaRPr>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0"/>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43</a:t>
            </a:fld>
            <a:endParaRPr/>
          </a:p>
        </p:txBody>
      </p:sp>
      <p:sp>
        <p:nvSpPr>
          <p:cNvPr id="765" name="Google Shape;765;p60"/>
          <p:cNvSpPr txBox="1">
            <a:spLocks noGrp="1"/>
          </p:cNvSpPr>
          <p:nvPr>
            <p:ph type="title" idx="4294967295"/>
          </p:nvPr>
        </p:nvSpPr>
        <p:spPr>
          <a:xfrm>
            <a:off x="849000" y="69675"/>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Application Design</a:t>
            </a:r>
            <a:endParaRPr/>
          </a:p>
        </p:txBody>
      </p:sp>
      <p:pic>
        <p:nvPicPr>
          <p:cNvPr id="766" name="Google Shape;766;p60"/>
          <p:cNvPicPr preferRelativeResize="0"/>
          <p:nvPr/>
        </p:nvPicPr>
        <p:blipFill rotWithShape="1">
          <a:blip r:embed="rId3">
            <a:alphaModFix/>
          </a:blip>
          <a:srcRect r="23699"/>
          <a:stretch/>
        </p:blipFill>
        <p:spPr>
          <a:xfrm>
            <a:off x="1032225" y="684750"/>
            <a:ext cx="5401776" cy="4406050"/>
          </a:xfrm>
          <a:prstGeom prst="rect">
            <a:avLst/>
          </a:prstGeom>
          <a:noFill/>
          <a:ln>
            <a:noFill/>
          </a:ln>
        </p:spPr>
      </p:pic>
      <p:sp>
        <p:nvSpPr>
          <p:cNvPr id="767" name="Google Shape;767;p60"/>
          <p:cNvSpPr/>
          <p:nvPr/>
        </p:nvSpPr>
        <p:spPr>
          <a:xfrm rot="10800000">
            <a:off x="5969650" y="1955125"/>
            <a:ext cx="1010700" cy="31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8" name="Google Shape;768;p60"/>
          <p:cNvSpPr txBox="1">
            <a:spLocks noGrp="1"/>
          </p:cNvSpPr>
          <p:nvPr>
            <p:ph type="subTitle" idx="4294967295"/>
          </p:nvPr>
        </p:nvSpPr>
        <p:spPr>
          <a:xfrm>
            <a:off x="7148300" y="1818075"/>
            <a:ext cx="1392000" cy="345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Helper Text</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61"/>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44</a:t>
            </a:fld>
            <a:endParaRPr/>
          </a:p>
        </p:txBody>
      </p:sp>
      <p:sp>
        <p:nvSpPr>
          <p:cNvPr id="774" name="Google Shape;774;p61"/>
          <p:cNvSpPr txBox="1"/>
          <p:nvPr/>
        </p:nvSpPr>
        <p:spPr>
          <a:xfrm>
            <a:off x="1676850" y="19918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User Study</a:t>
            </a:r>
            <a:endParaRPr sz="3600" b="1">
              <a:solidFill>
                <a:srgbClr val="FFFFFF"/>
              </a:solidFill>
              <a:latin typeface="Fira Sans"/>
              <a:ea typeface="Fira Sans"/>
              <a:cs typeface="Fira Sans"/>
              <a:sym typeface="Fira Sans"/>
            </a:endParaRPr>
          </a:p>
        </p:txBody>
      </p:sp>
      <p:sp>
        <p:nvSpPr>
          <p:cNvPr id="775" name="Google Shape;775;p61"/>
          <p:cNvSpPr/>
          <p:nvPr/>
        </p:nvSpPr>
        <p:spPr>
          <a:xfrm>
            <a:off x="4274824" y="1295857"/>
            <a:ext cx="594361" cy="612641"/>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776" name="Google Shape;776;p61"/>
          <p:cNvSpPr txBox="1"/>
          <p:nvPr/>
        </p:nvSpPr>
        <p:spPr>
          <a:xfrm>
            <a:off x="2160450" y="3607250"/>
            <a:ext cx="4823100" cy="356100"/>
          </a:xfrm>
          <a:prstGeom prst="rect">
            <a:avLst/>
          </a:prstGeom>
          <a:noFill/>
          <a:ln>
            <a:noFill/>
          </a:ln>
        </p:spPr>
        <p:txBody>
          <a:bodyPr spcFirstLastPara="1" wrap="square" lIns="91425" tIns="91425" rIns="91425" bIns="91425" anchor="t" anchorCtr="0">
            <a:noAutofit/>
          </a:bodyPr>
          <a:lstStyle/>
          <a:p>
            <a:pPr marL="457200" lvl="0" indent="0" algn="ctr" rtl="0">
              <a:spcBef>
                <a:spcPts val="600"/>
              </a:spcBef>
              <a:spcAft>
                <a:spcPts val="0"/>
              </a:spcAft>
              <a:buNone/>
            </a:pPr>
            <a:endParaRPr sz="1600">
              <a:solidFill>
                <a:schemeClr val="lt1"/>
              </a:solidFill>
              <a:latin typeface="Fira Sans Light"/>
              <a:ea typeface="Fira Sans Light"/>
              <a:cs typeface="Fira Sans Light"/>
              <a:sym typeface="Fira Sans Light"/>
            </a:endParaRPr>
          </a:p>
          <a:p>
            <a:pPr marL="0" lvl="0" indent="0" algn="ctr" rtl="0">
              <a:spcBef>
                <a:spcPts val="600"/>
              </a:spcBef>
              <a:spcAft>
                <a:spcPts val="0"/>
              </a:spcAft>
              <a:buNone/>
            </a:pPr>
            <a:r>
              <a:rPr lang="en" sz="1300">
                <a:solidFill>
                  <a:schemeClr val="lt1"/>
                </a:solidFill>
                <a:latin typeface="Fira Sans Light"/>
                <a:ea typeface="Fira Sans Light"/>
                <a:cs typeface="Fira Sans Light"/>
                <a:sym typeface="Fira Sans Light"/>
              </a:rPr>
              <a:t>Approved by Ethics Committee</a:t>
            </a:r>
            <a:endParaRPr sz="1300">
              <a:solidFill>
                <a:schemeClr val="lt1"/>
              </a:solidFill>
              <a:latin typeface="Fira Sans Light"/>
              <a:ea typeface="Fira Sans Light"/>
              <a:cs typeface="Fira Sans Light"/>
              <a:sym typeface="Fira Sans Light"/>
            </a:endParaRPr>
          </a:p>
          <a:p>
            <a:pPr marL="0" lvl="0" indent="0" algn="ctr" rtl="0">
              <a:spcBef>
                <a:spcPts val="480"/>
              </a:spcBef>
              <a:spcAft>
                <a:spcPts val="0"/>
              </a:spcAft>
              <a:buNone/>
            </a:pPr>
            <a:r>
              <a:rPr lang="en" sz="1300">
                <a:solidFill>
                  <a:schemeClr val="lt1"/>
                </a:solidFill>
                <a:latin typeface="Fira Sans Light"/>
                <a:ea typeface="Fira Sans Light"/>
                <a:cs typeface="Fira Sans Light"/>
                <a:sym typeface="Fira Sans Light"/>
              </a:rPr>
              <a:t>Reference Number: 021146</a:t>
            </a:r>
            <a:endParaRPr sz="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62"/>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45</a:t>
            </a:fld>
            <a:endParaRPr/>
          </a:p>
        </p:txBody>
      </p:sp>
      <p:sp>
        <p:nvSpPr>
          <p:cNvPr id="782" name="Google Shape;782;p62"/>
          <p:cNvSpPr txBox="1">
            <a:spLocks noGrp="1"/>
          </p:cNvSpPr>
          <p:nvPr>
            <p:ph type="body" idx="4294967295"/>
          </p:nvPr>
        </p:nvSpPr>
        <p:spPr>
          <a:xfrm>
            <a:off x="1692850" y="2015550"/>
            <a:ext cx="62394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Different command phrases</a:t>
            </a:r>
            <a:endParaRPr/>
          </a:p>
          <a:p>
            <a:pPr marL="457200" lvl="0" indent="-368300" rtl="0">
              <a:spcBef>
                <a:spcPts val="0"/>
              </a:spcBef>
              <a:spcAft>
                <a:spcPts val="0"/>
              </a:spcAft>
              <a:buSzPts val="2200"/>
              <a:buChar char="▫"/>
            </a:pPr>
            <a:r>
              <a:rPr lang="en"/>
              <a:t>Speech interface expectations</a:t>
            </a:r>
            <a:endParaRPr/>
          </a:p>
          <a:p>
            <a:pPr marL="914400" lvl="0" indent="0" rtl="0">
              <a:spcBef>
                <a:spcPts val="600"/>
              </a:spcBef>
              <a:spcAft>
                <a:spcPts val="0"/>
              </a:spcAft>
              <a:buNone/>
            </a:pPr>
            <a:endParaRPr/>
          </a:p>
          <a:p>
            <a:pPr marL="457200" lvl="0" indent="0" rtl="0">
              <a:spcBef>
                <a:spcPts val="600"/>
              </a:spcBef>
              <a:spcAft>
                <a:spcPts val="0"/>
              </a:spcAft>
              <a:buNone/>
            </a:pPr>
            <a:endParaRPr/>
          </a:p>
          <a:p>
            <a:pPr marL="457200" lvl="0" indent="0" rtl="0">
              <a:spcBef>
                <a:spcPts val="600"/>
              </a:spcBef>
              <a:spcAft>
                <a:spcPts val="0"/>
              </a:spcAft>
              <a:buNone/>
            </a:pPr>
            <a:endParaRPr/>
          </a:p>
          <a:p>
            <a:pPr marL="0" lvl="0" indent="0" rtl="0">
              <a:spcBef>
                <a:spcPts val="600"/>
              </a:spcBef>
              <a:spcAft>
                <a:spcPts val="0"/>
              </a:spcAft>
              <a:buNone/>
            </a:pPr>
            <a:endParaRPr/>
          </a:p>
        </p:txBody>
      </p:sp>
      <p:sp>
        <p:nvSpPr>
          <p:cNvPr id="783" name="Google Shape;783;p62"/>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User Study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3"/>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46</a:t>
            </a:fld>
            <a:endParaRPr/>
          </a:p>
        </p:txBody>
      </p:sp>
      <p:pic>
        <p:nvPicPr>
          <p:cNvPr id="789" name="Google Shape;789;p63"/>
          <p:cNvPicPr preferRelativeResize="0"/>
          <p:nvPr/>
        </p:nvPicPr>
        <p:blipFill>
          <a:blip r:embed="rId3">
            <a:alphaModFix/>
          </a:blip>
          <a:stretch>
            <a:fillRect/>
          </a:stretch>
        </p:blipFill>
        <p:spPr>
          <a:xfrm>
            <a:off x="1934524" y="570350"/>
            <a:ext cx="5274951" cy="41453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4"/>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47</a:t>
            </a:fld>
            <a:endParaRPr/>
          </a:p>
        </p:txBody>
      </p:sp>
      <p:sp>
        <p:nvSpPr>
          <p:cNvPr id="795" name="Google Shape;795;p64"/>
          <p:cNvSpPr txBox="1"/>
          <p:nvPr/>
        </p:nvSpPr>
        <p:spPr>
          <a:xfrm>
            <a:off x="1676800" y="15071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Create a button</a:t>
            </a:r>
            <a:endParaRPr sz="3600" b="1">
              <a:solidFill>
                <a:srgbClr val="FFFFFF"/>
              </a:solidFill>
              <a:latin typeface="Fira Sans"/>
              <a:ea typeface="Fira Sans"/>
              <a:cs typeface="Fira Sans"/>
              <a:sym typeface="Fira Sans"/>
            </a:endParaRPr>
          </a:p>
        </p:txBody>
      </p:sp>
      <p:sp>
        <p:nvSpPr>
          <p:cNvPr id="796" name="Google Shape;796;p64"/>
          <p:cNvSpPr txBox="1">
            <a:spLocks noGrp="1"/>
          </p:cNvSpPr>
          <p:nvPr>
            <p:ph type="body" idx="4294967295"/>
          </p:nvPr>
        </p:nvSpPr>
        <p:spPr>
          <a:xfrm>
            <a:off x="1671725" y="2791575"/>
            <a:ext cx="6239400" cy="7068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"open button tag, close button tag"</a:t>
            </a:r>
            <a:endParaRPr/>
          </a:p>
          <a:p>
            <a:pPr marL="457200" lvl="0" indent="0" rtl="0">
              <a:spcBef>
                <a:spcPts val="600"/>
              </a:spcBef>
              <a:spcAft>
                <a:spcPts val="0"/>
              </a:spcAft>
              <a:buNone/>
            </a:pPr>
            <a:endParaRPr/>
          </a:p>
          <a:p>
            <a:pPr marL="0" lvl="0" indent="0" rtl="0">
              <a:spcBef>
                <a:spcPts val="600"/>
              </a:spcBef>
              <a:spcAft>
                <a:spcPts val="0"/>
              </a:spcAft>
              <a:buNone/>
            </a:pPr>
            <a:endParaRPr/>
          </a:p>
        </p:txBody>
      </p:sp>
      <p:sp>
        <p:nvSpPr>
          <p:cNvPr id="797" name="Google Shape;797;p64"/>
          <p:cNvSpPr txBox="1">
            <a:spLocks noGrp="1"/>
          </p:cNvSpPr>
          <p:nvPr>
            <p:ph type="body" idx="4294967295"/>
          </p:nvPr>
        </p:nvSpPr>
        <p:spPr>
          <a:xfrm>
            <a:off x="1290725" y="3807800"/>
            <a:ext cx="6239400" cy="1112400"/>
          </a:xfrm>
          <a:prstGeom prst="rect">
            <a:avLst/>
          </a:prstGeom>
        </p:spPr>
        <p:txBody>
          <a:bodyPr spcFirstLastPara="1" wrap="square" lIns="91425" tIns="91425" rIns="91425" bIns="91425" anchor="t" anchorCtr="0">
            <a:noAutofit/>
          </a:bodyPr>
          <a:lstStyle/>
          <a:p>
            <a:pPr marL="457200" lvl="0" indent="-368300" algn="ctr" rtl="0">
              <a:spcBef>
                <a:spcPts val="600"/>
              </a:spcBef>
              <a:spcAft>
                <a:spcPts val="0"/>
              </a:spcAft>
              <a:buSzPts val="2200"/>
              <a:buChar char="▫"/>
            </a:pPr>
            <a:r>
              <a:rPr lang="en"/>
              <a:t>“create button”</a:t>
            </a:r>
            <a:endParaRPr/>
          </a:p>
          <a:p>
            <a:pPr marL="457200" lvl="0" indent="0" rtl="0">
              <a:spcBef>
                <a:spcPts val="600"/>
              </a:spcBef>
              <a:spcAft>
                <a:spcPts val="0"/>
              </a:spcAft>
              <a:buNone/>
            </a:pPr>
            <a:endParaRPr/>
          </a:p>
          <a:p>
            <a:pPr marL="457200" lvl="0" indent="0" rtl="0">
              <a:spcBef>
                <a:spcPts val="600"/>
              </a:spcBef>
              <a:spcAft>
                <a:spcPts val="0"/>
              </a:spcAft>
              <a:buNone/>
            </a:pPr>
            <a:endParaRPr/>
          </a:p>
          <a:p>
            <a:pPr marL="457200" lvl="0" indent="0" rtl="0">
              <a:spcBef>
                <a:spcPts val="600"/>
              </a:spcBef>
              <a:spcAft>
                <a:spcPts val="0"/>
              </a:spcAft>
              <a:buNone/>
            </a:pPr>
            <a:endParaRPr/>
          </a:p>
          <a:p>
            <a:pPr marL="0" lvl="0" indent="0" rtl="0">
              <a:spcBef>
                <a:spcPts val="600"/>
              </a:spcBef>
              <a:spcAft>
                <a:spcPts val="0"/>
              </a:spcAft>
              <a:buNone/>
            </a:pPr>
            <a:endParaRPr/>
          </a:p>
        </p:txBody>
      </p:sp>
      <p:sp>
        <p:nvSpPr>
          <p:cNvPr id="798" name="Google Shape;798;p64"/>
          <p:cNvSpPr txBox="1"/>
          <p:nvPr/>
        </p:nvSpPr>
        <p:spPr>
          <a:xfrm>
            <a:off x="2324800" y="3133600"/>
            <a:ext cx="4494300" cy="9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vs</a:t>
            </a:r>
            <a:endParaRPr sz="3600" b="1">
              <a:solidFill>
                <a:srgbClr val="FFFFFF"/>
              </a:solidFill>
              <a:latin typeface="Fira Sans"/>
              <a:ea typeface="Fira Sans"/>
              <a:cs typeface="Fira Sans"/>
              <a:sym typeface="Fira Sans"/>
            </a:endParaRPr>
          </a:p>
        </p:txBody>
      </p:sp>
      <p:sp>
        <p:nvSpPr>
          <p:cNvPr id="799" name="Google Shape;799;p64"/>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User Study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5"/>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48</a:t>
            </a:fld>
            <a:endParaRPr/>
          </a:p>
        </p:txBody>
      </p:sp>
      <p:sp>
        <p:nvSpPr>
          <p:cNvPr id="805" name="Google Shape;805;p65"/>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User Study</a:t>
            </a:r>
            <a:endParaRPr/>
          </a:p>
        </p:txBody>
      </p:sp>
      <p:sp>
        <p:nvSpPr>
          <p:cNvPr id="806" name="Google Shape;806;p65"/>
          <p:cNvSpPr txBox="1"/>
          <p:nvPr/>
        </p:nvSpPr>
        <p:spPr>
          <a:xfrm>
            <a:off x="1743150" y="1552200"/>
            <a:ext cx="5657700" cy="8199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sz="2600" i="1">
                <a:solidFill>
                  <a:srgbClr val="FFFFFF"/>
                </a:solidFill>
                <a:latin typeface="Fira Sans Light"/>
                <a:ea typeface="Fira Sans Light"/>
                <a:cs typeface="Fira Sans Light"/>
                <a:sym typeface="Fira Sans Light"/>
              </a:rPr>
              <a:t>"Speaking code is quite hard, you have to say it in the way that you couldn't accidentally be saying something else or be misinterpreted"</a:t>
            </a:r>
            <a:endParaRPr sz="2600" i="1">
              <a:solidFill>
                <a:srgbClr val="FFFFFF"/>
              </a:solidFill>
              <a:latin typeface="Fira Sans Light"/>
              <a:ea typeface="Fira Sans Light"/>
              <a:cs typeface="Fira Sans Light"/>
              <a:sym typeface="Fira Sans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6"/>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49</a:t>
            </a:fld>
            <a:endParaRPr/>
          </a:p>
        </p:txBody>
      </p:sp>
      <p:sp>
        <p:nvSpPr>
          <p:cNvPr id="812" name="Google Shape;812;p66"/>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User Study</a:t>
            </a:r>
            <a:endParaRPr/>
          </a:p>
        </p:txBody>
      </p:sp>
      <p:sp>
        <p:nvSpPr>
          <p:cNvPr id="813" name="Google Shape;813;p66"/>
          <p:cNvSpPr txBox="1"/>
          <p:nvPr/>
        </p:nvSpPr>
        <p:spPr>
          <a:xfrm>
            <a:off x="1743150" y="1552200"/>
            <a:ext cx="5657700" cy="8199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sz="2600" i="1">
                <a:solidFill>
                  <a:srgbClr val="FFFFFF"/>
                </a:solidFill>
                <a:latin typeface="Fira Sans Light"/>
                <a:ea typeface="Fira Sans Light"/>
                <a:cs typeface="Fira Sans Light"/>
                <a:sym typeface="Fira Sans Light"/>
              </a:rPr>
              <a:t>“I’d expect to just say one sentence as the command”</a:t>
            </a:r>
            <a:endParaRPr sz="2600" i="1">
              <a:solidFill>
                <a:srgbClr val="FFFFFF"/>
              </a:solidFill>
              <a:latin typeface="Fira Sans Light"/>
              <a:ea typeface="Fira Sans Light"/>
              <a:cs typeface="Fira Sans Light"/>
              <a:sym typeface="Fira Sans Light"/>
            </a:endParaRPr>
          </a:p>
        </p:txBody>
      </p:sp>
      <p:sp>
        <p:nvSpPr>
          <p:cNvPr id="814" name="Google Shape;814;p66"/>
          <p:cNvSpPr txBox="1"/>
          <p:nvPr/>
        </p:nvSpPr>
        <p:spPr>
          <a:xfrm>
            <a:off x="1743150" y="3193325"/>
            <a:ext cx="5657700" cy="8199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sz="2600" i="1">
                <a:solidFill>
                  <a:srgbClr val="FFFFFF"/>
                </a:solidFill>
                <a:latin typeface="Fira Sans Light"/>
                <a:ea typeface="Fira Sans Light"/>
                <a:cs typeface="Fira Sans Light"/>
                <a:sym typeface="Fira Sans Light"/>
              </a:rPr>
              <a:t>“"I want it to be short and sharp”</a:t>
            </a:r>
            <a:endParaRPr sz="2600" i="1">
              <a:solidFill>
                <a:srgbClr val="FFFFFF"/>
              </a:solidFill>
              <a:latin typeface="Fira Sans Light"/>
              <a:ea typeface="Fira Sans Light"/>
              <a:cs typeface="Fira Sans Light"/>
              <a:sym typeface="Fira Sans Light"/>
            </a:endParaRPr>
          </a:p>
        </p:txBody>
      </p:sp>
      <p:sp>
        <p:nvSpPr>
          <p:cNvPr id="815" name="Google Shape;815;p66"/>
          <p:cNvSpPr txBox="1"/>
          <p:nvPr/>
        </p:nvSpPr>
        <p:spPr>
          <a:xfrm>
            <a:off x="2324850" y="2448300"/>
            <a:ext cx="4494300" cy="9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vs</a:t>
            </a:r>
            <a:endParaRPr sz="3600" b="1">
              <a:solidFill>
                <a:srgbClr val="FFFFFF"/>
              </a:solidFill>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2"/>
          <p:cNvSpPr txBox="1">
            <a:spLocks noGrp="1"/>
          </p:cNvSpPr>
          <p:nvPr>
            <p:ph type="body" idx="4294967295"/>
          </p:nvPr>
        </p:nvSpPr>
        <p:spPr>
          <a:xfrm>
            <a:off x="766050" y="1247100"/>
            <a:ext cx="7611900" cy="2903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The Computer</a:t>
            </a:r>
            <a:endParaRPr sz="3000">
              <a:latin typeface="Fira Sans"/>
              <a:ea typeface="Fira Sans"/>
              <a:cs typeface="Fira Sans"/>
              <a:sym typeface="Fira Sans"/>
            </a:endParaRPr>
          </a:p>
          <a:p>
            <a:pPr marL="457200" lvl="0" indent="-381000" algn="l" rtl="0">
              <a:spcBef>
                <a:spcPts val="600"/>
              </a:spcBef>
              <a:spcAft>
                <a:spcPts val="0"/>
              </a:spcAft>
              <a:buSzPts val="2400"/>
              <a:buChar char="▫"/>
            </a:pPr>
            <a:r>
              <a:rPr lang="en" sz="2400"/>
              <a:t>Omnipresent</a:t>
            </a:r>
            <a:endParaRPr sz="2400"/>
          </a:p>
          <a:p>
            <a:pPr marL="457200" lvl="0" indent="-381000" algn="l" rtl="0">
              <a:spcBef>
                <a:spcPts val="0"/>
              </a:spcBef>
              <a:spcAft>
                <a:spcPts val="0"/>
              </a:spcAft>
              <a:buSzPts val="2400"/>
              <a:buChar char="▫"/>
            </a:pPr>
            <a:r>
              <a:rPr lang="en" sz="2400"/>
              <a:t>Powerful and Versatile</a:t>
            </a:r>
            <a:endParaRPr sz="2400"/>
          </a:p>
          <a:p>
            <a:pPr marL="457200" lvl="0" indent="0" algn="l" rtl="0">
              <a:spcBef>
                <a:spcPts val="600"/>
              </a:spcBef>
              <a:spcAft>
                <a:spcPts val="0"/>
              </a:spcAft>
              <a:buNone/>
            </a:pPr>
            <a:endParaRPr sz="2400"/>
          </a:p>
          <a:p>
            <a:pPr marL="457200" lvl="0" indent="-381000" algn="l" rtl="0">
              <a:spcBef>
                <a:spcPts val="600"/>
              </a:spcBef>
              <a:spcAft>
                <a:spcPts val="0"/>
              </a:spcAft>
              <a:buSzPts val="2400"/>
              <a:buChar char="▫"/>
            </a:pPr>
            <a:r>
              <a:rPr lang="en" sz="2400"/>
              <a:t>Incapable users are disadvantaged</a:t>
            </a:r>
            <a:endParaRPr sz="2400"/>
          </a:p>
        </p:txBody>
      </p:sp>
      <p:sp>
        <p:nvSpPr>
          <p:cNvPr id="385" name="Google Shape;385;p22"/>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sp>
        <p:nvSpPr>
          <p:cNvPr id="386" name="Google Shape;386;p22"/>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Motivation</a:t>
            </a:r>
            <a:endParaRPr sz="1800" b="1">
              <a:solidFill>
                <a:srgbClr val="FFFFFF"/>
              </a:solidFill>
              <a:latin typeface="Fira Sans"/>
              <a:ea typeface="Fira Sans"/>
              <a:cs typeface="Fira Sans"/>
              <a:sym typeface="Fira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67"/>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50</a:t>
            </a:fld>
            <a:endParaRPr/>
          </a:p>
        </p:txBody>
      </p:sp>
      <p:sp>
        <p:nvSpPr>
          <p:cNvPr id="821" name="Google Shape;821;p67"/>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User Study</a:t>
            </a:r>
            <a:endParaRPr/>
          </a:p>
        </p:txBody>
      </p:sp>
      <p:sp>
        <p:nvSpPr>
          <p:cNvPr id="822" name="Google Shape;822;p67"/>
          <p:cNvSpPr txBox="1">
            <a:spLocks noGrp="1"/>
          </p:cNvSpPr>
          <p:nvPr>
            <p:ph type="body" idx="4294967295"/>
          </p:nvPr>
        </p:nvSpPr>
        <p:spPr>
          <a:xfrm>
            <a:off x="1678200" y="1489500"/>
            <a:ext cx="57801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Programmers think in code</a:t>
            </a:r>
            <a:endParaRPr/>
          </a:p>
          <a:p>
            <a:pPr marL="457200" lvl="0" indent="-368300" rtl="0">
              <a:spcBef>
                <a:spcPts val="0"/>
              </a:spcBef>
              <a:spcAft>
                <a:spcPts val="0"/>
              </a:spcAft>
              <a:buSzPts val="2200"/>
              <a:buChar char="▫"/>
            </a:pPr>
            <a:r>
              <a:rPr lang="en"/>
              <a:t>Speaking code is difficult</a:t>
            </a:r>
            <a:endParaRPr/>
          </a:p>
          <a:p>
            <a:pPr marL="457200" lvl="0" indent="-368300" rtl="0">
              <a:spcBef>
                <a:spcPts val="0"/>
              </a:spcBef>
              <a:spcAft>
                <a:spcPts val="0"/>
              </a:spcAft>
              <a:buSzPts val="2200"/>
              <a:buChar char="▫"/>
            </a:pPr>
            <a:r>
              <a:rPr lang="en"/>
              <a:t>Participants anticipate flaws in interface</a:t>
            </a:r>
            <a:endParaRPr/>
          </a:p>
          <a:p>
            <a:pPr marL="457200" lvl="0" indent="-368300" rtl="0">
              <a:spcBef>
                <a:spcPts val="0"/>
              </a:spcBef>
              <a:spcAft>
                <a:spcPts val="0"/>
              </a:spcAft>
              <a:buSzPts val="2200"/>
              <a:buChar char="▫"/>
            </a:pPr>
            <a:r>
              <a:rPr lang="en"/>
              <a:t>Different expectations</a:t>
            </a:r>
            <a:endParaRPr/>
          </a:p>
          <a:p>
            <a:pPr marL="0" lvl="0" indent="0" rtl="0">
              <a:spcBef>
                <a:spcPts val="600"/>
              </a:spcBef>
              <a:spcAft>
                <a:spcPts val="0"/>
              </a:spcAft>
              <a:buNone/>
            </a:pPr>
            <a:endParaRPr/>
          </a:p>
        </p:txBody>
      </p:sp>
      <p:sp>
        <p:nvSpPr>
          <p:cNvPr id="823" name="Google Shape;823;p67"/>
          <p:cNvSpPr txBox="1">
            <a:spLocks noGrp="1"/>
          </p:cNvSpPr>
          <p:nvPr>
            <p:ph type="title" idx="4294967295"/>
          </p:nvPr>
        </p:nvSpPr>
        <p:spPr>
          <a:xfrm>
            <a:off x="1738675" y="1059600"/>
            <a:ext cx="3859800" cy="6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0"/>
              <a:t>Insights</a:t>
            </a:r>
            <a:endParaRPr sz="2400" b="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8"/>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51</a:t>
            </a:fld>
            <a:endParaRPr/>
          </a:p>
        </p:txBody>
      </p:sp>
      <p:sp>
        <p:nvSpPr>
          <p:cNvPr id="829" name="Google Shape;829;p68"/>
          <p:cNvSpPr txBox="1"/>
          <p:nvPr/>
        </p:nvSpPr>
        <p:spPr>
          <a:xfrm>
            <a:off x="1676850" y="19918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Evaluation</a:t>
            </a:r>
            <a:endParaRPr sz="3600" b="1">
              <a:solidFill>
                <a:srgbClr val="FFFFFF"/>
              </a:solidFill>
              <a:latin typeface="Fira Sans"/>
              <a:ea typeface="Fira Sans"/>
              <a:cs typeface="Fira Sans"/>
              <a:sym typeface="Fira Sans"/>
            </a:endParaRPr>
          </a:p>
        </p:txBody>
      </p:sp>
      <p:grpSp>
        <p:nvGrpSpPr>
          <p:cNvPr id="830" name="Google Shape;830;p68"/>
          <p:cNvGrpSpPr/>
          <p:nvPr/>
        </p:nvGrpSpPr>
        <p:grpSpPr>
          <a:xfrm>
            <a:off x="4229096" y="1543799"/>
            <a:ext cx="685812" cy="448054"/>
            <a:chOff x="3241525" y="3039450"/>
            <a:chExt cx="494600" cy="312625"/>
          </a:xfrm>
        </p:grpSpPr>
        <p:sp>
          <p:nvSpPr>
            <p:cNvPr id="831" name="Google Shape;831;p6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32" name="Google Shape;832;p6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69"/>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52</a:t>
            </a:fld>
            <a:endParaRPr/>
          </a:p>
        </p:txBody>
      </p:sp>
      <p:sp>
        <p:nvSpPr>
          <p:cNvPr id="838" name="Google Shape;838;p69"/>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Evaluation</a:t>
            </a:r>
            <a:endParaRPr/>
          </a:p>
        </p:txBody>
      </p:sp>
      <p:sp>
        <p:nvSpPr>
          <p:cNvPr id="839" name="Google Shape;839;p69"/>
          <p:cNvSpPr txBox="1">
            <a:spLocks noGrp="1"/>
          </p:cNvSpPr>
          <p:nvPr>
            <p:ph type="body" idx="4294967295"/>
          </p:nvPr>
        </p:nvSpPr>
        <p:spPr>
          <a:xfrm>
            <a:off x="1678200" y="2632500"/>
            <a:ext cx="56691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Context minimises length of sentences</a:t>
            </a:r>
            <a:endParaRPr/>
          </a:p>
          <a:p>
            <a:pPr marL="457200" lvl="0" indent="-368300" rtl="0">
              <a:spcBef>
                <a:spcPts val="0"/>
              </a:spcBef>
              <a:spcAft>
                <a:spcPts val="0"/>
              </a:spcAft>
              <a:buSzPts val="2200"/>
              <a:buChar char="▫"/>
            </a:pPr>
            <a:r>
              <a:rPr lang="en"/>
              <a:t>Sentences short, but </a:t>
            </a:r>
            <a:r>
              <a:rPr lang="en" b="1">
                <a:latin typeface="Fira Sans"/>
                <a:ea typeface="Fira Sans"/>
                <a:cs typeface="Fira Sans"/>
                <a:sym typeface="Fira Sans"/>
              </a:rPr>
              <a:t>natural</a:t>
            </a:r>
            <a:endParaRPr b="1">
              <a:latin typeface="Fira Sans"/>
              <a:ea typeface="Fira Sans"/>
              <a:cs typeface="Fira Sans"/>
              <a:sym typeface="Fira Sans"/>
            </a:endParaRPr>
          </a:p>
          <a:p>
            <a:pPr marL="457200" lvl="0" indent="-368300" rtl="0">
              <a:spcBef>
                <a:spcPts val="0"/>
              </a:spcBef>
              <a:spcAft>
                <a:spcPts val="0"/>
              </a:spcAft>
              <a:buSzPts val="2200"/>
              <a:buChar char="▫"/>
            </a:pPr>
            <a:r>
              <a:rPr lang="en"/>
              <a:t>Command variations handled easily</a:t>
            </a:r>
            <a:endParaRPr/>
          </a:p>
          <a:p>
            <a:pPr marL="457200" lvl="0" indent="-368300" rtl="0">
              <a:spcBef>
                <a:spcPts val="0"/>
              </a:spcBef>
              <a:spcAft>
                <a:spcPts val="0"/>
              </a:spcAft>
              <a:buSzPts val="2200"/>
              <a:buChar char="▫"/>
            </a:pPr>
            <a:r>
              <a:rPr lang="en"/>
              <a:t>Website preview gives fast feedback</a:t>
            </a:r>
            <a:endParaRPr/>
          </a:p>
          <a:p>
            <a:pPr marL="0" lvl="0" indent="0" rtl="0">
              <a:spcBef>
                <a:spcPts val="600"/>
              </a:spcBef>
              <a:spcAft>
                <a:spcPts val="0"/>
              </a:spcAft>
              <a:buNone/>
            </a:pPr>
            <a:endParaRPr/>
          </a:p>
        </p:txBody>
      </p:sp>
      <p:sp>
        <p:nvSpPr>
          <p:cNvPr id="840" name="Google Shape;840;p69"/>
          <p:cNvSpPr txBox="1">
            <a:spLocks noGrp="1"/>
          </p:cNvSpPr>
          <p:nvPr>
            <p:ph type="title" idx="4294967295"/>
          </p:nvPr>
        </p:nvSpPr>
        <p:spPr>
          <a:xfrm>
            <a:off x="1738675" y="2202600"/>
            <a:ext cx="3859800" cy="6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0"/>
              <a:t>What works well</a:t>
            </a:r>
            <a:endParaRPr sz="2400" b="0"/>
          </a:p>
        </p:txBody>
      </p:sp>
      <p:grpSp>
        <p:nvGrpSpPr>
          <p:cNvPr id="841" name="Google Shape;841;p69"/>
          <p:cNvGrpSpPr/>
          <p:nvPr/>
        </p:nvGrpSpPr>
        <p:grpSpPr>
          <a:xfrm>
            <a:off x="3643777" y="1022317"/>
            <a:ext cx="1737944" cy="1080274"/>
            <a:chOff x="2536775" y="1319575"/>
            <a:chExt cx="4803605" cy="2905523"/>
          </a:xfrm>
        </p:grpSpPr>
        <p:sp>
          <p:nvSpPr>
            <p:cNvPr id="842" name="Google Shape;842;p69"/>
            <p:cNvSpPr/>
            <p:nvPr/>
          </p:nvSpPr>
          <p:spPr>
            <a:xfrm>
              <a:off x="2536775" y="1319575"/>
              <a:ext cx="4803605" cy="2905523"/>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002E8C"/>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843" name="Google Shape;843;p69"/>
            <p:cNvPicPr preferRelativeResize="0"/>
            <p:nvPr/>
          </p:nvPicPr>
          <p:blipFill>
            <a:blip r:embed="rId3">
              <a:alphaModFix/>
            </a:blip>
            <a:stretch>
              <a:fillRect/>
            </a:stretch>
          </p:blipFill>
          <p:spPr>
            <a:xfrm>
              <a:off x="2721175" y="1479225"/>
              <a:ext cx="4434797" cy="2185049"/>
            </a:xfrm>
            <a:prstGeom prst="rect">
              <a:avLst/>
            </a:prstGeom>
            <a:noFill/>
            <a:ln w="9525" cap="flat" cmpd="sng">
              <a:solidFill>
                <a:srgbClr val="000000"/>
              </a:solidFill>
              <a:prstDash val="solid"/>
              <a:round/>
              <a:headEnd type="none" w="sm" len="sm"/>
              <a:tailEnd type="none" w="sm" len="sm"/>
            </a:ln>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0"/>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53</a:t>
            </a:fld>
            <a:endParaRPr/>
          </a:p>
        </p:txBody>
      </p:sp>
      <p:sp>
        <p:nvSpPr>
          <p:cNvPr id="849" name="Google Shape;849;p70"/>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Evaluation</a:t>
            </a:r>
            <a:endParaRPr/>
          </a:p>
        </p:txBody>
      </p:sp>
      <p:sp>
        <p:nvSpPr>
          <p:cNvPr id="850" name="Google Shape;850;p70"/>
          <p:cNvSpPr txBox="1">
            <a:spLocks noGrp="1"/>
          </p:cNvSpPr>
          <p:nvPr>
            <p:ph type="body" idx="4294967295"/>
          </p:nvPr>
        </p:nvSpPr>
        <p:spPr>
          <a:xfrm>
            <a:off x="1678200" y="2632500"/>
            <a:ext cx="56691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Speech recognition</a:t>
            </a:r>
            <a:endParaRPr/>
          </a:p>
          <a:p>
            <a:pPr marL="457200" lvl="0" indent="-368300" rtl="0">
              <a:spcBef>
                <a:spcPts val="0"/>
              </a:spcBef>
              <a:spcAft>
                <a:spcPts val="0"/>
              </a:spcAft>
              <a:buSzPts val="2200"/>
              <a:buChar char="▫"/>
            </a:pPr>
            <a:r>
              <a:rPr lang="en"/>
              <a:t>Language features</a:t>
            </a:r>
            <a:endParaRPr b="1">
              <a:latin typeface="Fira Sans"/>
              <a:ea typeface="Fira Sans"/>
              <a:cs typeface="Fira Sans"/>
              <a:sym typeface="Fira Sans"/>
            </a:endParaRPr>
          </a:p>
          <a:p>
            <a:pPr marL="457200" lvl="0" indent="-368300" rtl="0">
              <a:spcBef>
                <a:spcPts val="0"/>
              </a:spcBef>
              <a:spcAft>
                <a:spcPts val="0"/>
              </a:spcAft>
              <a:buSzPts val="2200"/>
              <a:buChar char="▫"/>
            </a:pPr>
            <a:r>
              <a:rPr lang="en"/>
              <a:t>Controlling speech recognition</a:t>
            </a:r>
            <a:endParaRPr/>
          </a:p>
          <a:p>
            <a:pPr marL="457200" lvl="0" indent="0" rtl="0">
              <a:spcBef>
                <a:spcPts val="600"/>
              </a:spcBef>
              <a:spcAft>
                <a:spcPts val="0"/>
              </a:spcAft>
              <a:buNone/>
            </a:pPr>
            <a:endParaRPr/>
          </a:p>
        </p:txBody>
      </p:sp>
      <p:sp>
        <p:nvSpPr>
          <p:cNvPr id="851" name="Google Shape;851;p70"/>
          <p:cNvSpPr txBox="1">
            <a:spLocks noGrp="1"/>
          </p:cNvSpPr>
          <p:nvPr>
            <p:ph type="title" idx="4294967295"/>
          </p:nvPr>
        </p:nvSpPr>
        <p:spPr>
          <a:xfrm>
            <a:off x="1738675" y="2202600"/>
            <a:ext cx="4203000" cy="6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0"/>
              <a:t>What needs improvement</a:t>
            </a:r>
            <a:endParaRPr sz="2400" b="0"/>
          </a:p>
        </p:txBody>
      </p:sp>
      <p:grpSp>
        <p:nvGrpSpPr>
          <p:cNvPr id="852" name="Google Shape;852;p70"/>
          <p:cNvGrpSpPr/>
          <p:nvPr/>
        </p:nvGrpSpPr>
        <p:grpSpPr>
          <a:xfrm>
            <a:off x="3643777" y="1022317"/>
            <a:ext cx="1737944" cy="1080274"/>
            <a:chOff x="2536775" y="1319575"/>
            <a:chExt cx="4803605" cy="2905523"/>
          </a:xfrm>
        </p:grpSpPr>
        <p:sp>
          <p:nvSpPr>
            <p:cNvPr id="853" name="Google Shape;853;p70"/>
            <p:cNvSpPr/>
            <p:nvPr/>
          </p:nvSpPr>
          <p:spPr>
            <a:xfrm>
              <a:off x="2536775" y="1319575"/>
              <a:ext cx="4803605" cy="2905523"/>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002E8C"/>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854" name="Google Shape;854;p70"/>
            <p:cNvPicPr preferRelativeResize="0"/>
            <p:nvPr/>
          </p:nvPicPr>
          <p:blipFill>
            <a:blip r:embed="rId3">
              <a:alphaModFix/>
            </a:blip>
            <a:stretch>
              <a:fillRect/>
            </a:stretch>
          </p:blipFill>
          <p:spPr>
            <a:xfrm>
              <a:off x="2721175" y="1479225"/>
              <a:ext cx="4434797" cy="2185049"/>
            </a:xfrm>
            <a:prstGeom prst="rect">
              <a:avLst/>
            </a:prstGeom>
            <a:noFill/>
            <a:ln w="9525" cap="flat" cmpd="sng">
              <a:solidFill>
                <a:srgbClr val="000000"/>
              </a:solidFill>
              <a:prstDash val="solid"/>
              <a:round/>
              <a:headEnd type="none" w="sm" len="sm"/>
              <a:tailEnd type="none" w="sm" len="sm"/>
            </a:ln>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71"/>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54</a:t>
            </a:fld>
            <a:endParaRPr/>
          </a:p>
        </p:txBody>
      </p:sp>
      <p:sp>
        <p:nvSpPr>
          <p:cNvPr id="860" name="Google Shape;860;p71"/>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Evaluation</a:t>
            </a:r>
            <a:endParaRPr/>
          </a:p>
        </p:txBody>
      </p:sp>
      <p:sp>
        <p:nvSpPr>
          <p:cNvPr id="861" name="Google Shape;861;p71"/>
          <p:cNvSpPr txBox="1">
            <a:spLocks noGrp="1"/>
          </p:cNvSpPr>
          <p:nvPr>
            <p:ph type="body" idx="4294967295"/>
          </p:nvPr>
        </p:nvSpPr>
        <p:spPr>
          <a:xfrm>
            <a:off x="1678200" y="2632500"/>
            <a:ext cx="64401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Can create a website using voice commands!</a:t>
            </a:r>
            <a:endParaRPr b="1">
              <a:latin typeface="Fira Sans"/>
              <a:ea typeface="Fira Sans"/>
              <a:cs typeface="Fira Sans"/>
              <a:sym typeface="Fira Sans"/>
            </a:endParaRPr>
          </a:p>
          <a:p>
            <a:pPr marL="457200" lvl="0" indent="-368300" rtl="0">
              <a:spcBef>
                <a:spcPts val="0"/>
              </a:spcBef>
              <a:spcAft>
                <a:spcPts val="0"/>
              </a:spcAft>
              <a:buSzPts val="2200"/>
              <a:buChar char="▫"/>
            </a:pPr>
            <a:r>
              <a:rPr lang="en"/>
              <a:t>Does not replace all functionality</a:t>
            </a:r>
            <a:endParaRPr/>
          </a:p>
          <a:p>
            <a:pPr marL="457200" lvl="0" indent="-368300" rtl="0">
              <a:spcBef>
                <a:spcPts val="0"/>
              </a:spcBef>
              <a:spcAft>
                <a:spcPts val="0"/>
              </a:spcAft>
              <a:buSzPts val="2200"/>
              <a:buChar char="▫"/>
            </a:pPr>
            <a:r>
              <a:rPr lang="en"/>
              <a:t>Proof of concept</a:t>
            </a:r>
            <a:endParaRPr/>
          </a:p>
          <a:p>
            <a:pPr marL="0" lvl="0" indent="0" rtl="0">
              <a:spcBef>
                <a:spcPts val="600"/>
              </a:spcBef>
              <a:spcAft>
                <a:spcPts val="0"/>
              </a:spcAft>
              <a:buNone/>
            </a:pPr>
            <a:endParaRPr/>
          </a:p>
        </p:txBody>
      </p:sp>
      <p:sp>
        <p:nvSpPr>
          <p:cNvPr id="862" name="Google Shape;862;p71"/>
          <p:cNvSpPr txBox="1">
            <a:spLocks noGrp="1"/>
          </p:cNvSpPr>
          <p:nvPr>
            <p:ph type="title" idx="4294967295"/>
          </p:nvPr>
        </p:nvSpPr>
        <p:spPr>
          <a:xfrm>
            <a:off x="1738675" y="2202600"/>
            <a:ext cx="4203000" cy="6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0"/>
              <a:t>Does it solve the problem?</a:t>
            </a:r>
            <a:endParaRPr sz="2400" b="0"/>
          </a:p>
        </p:txBody>
      </p:sp>
      <p:grpSp>
        <p:nvGrpSpPr>
          <p:cNvPr id="863" name="Google Shape;863;p71"/>
          <p:cNvGrpSpPr/>
          <p:nvPr/>
        </p:nvGrpSpPr>
        <p:grpSpPr>
          <a:xfrm>
            <a:off x="3643777" y="1022317"/>
            <a:ext cx="1737944" cy="1080274"/>
            <a:chOff x="2536775" y="1319575"/>
            <a:chExt cx="4803605" cy="2905523"/>
          </a:xfrm>
        </p:grpSpPr>
        <p:sp>
          <p:nvSpPr>
            <p:cNvPr id="864" name="Google Shape;864;p71"/>
            <p:cNvSpPr/>
            <p:nvPr/>
          </p:nvSpPr>
          <p:spPr>
            <a:xfrm>
              <a:off x="2536775" y="1319575"/>
              <a:ext cx="4803605" cy="2905523"/>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002E8C"/>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865" name="Google Shape;865;p71"/>
            <p:cNvPicPr preferRelativeResize="0"/>
            <p:nvPr/>
          </p:nvPicPr>
          <p:blipFill>
            <a:blip r:embed="rId3">
              <a:alphaModFix/>
            </a:blip>
            <a:stretch>
              <a:fillRect/>
            </a:stretch>
          </p:blipFill>
          <p:spPr>
            <a:xfrm>
              <a:off x="2721175" y="1479225"/>
              <a:ext cx="4434797" cy="2185049"/>
            </a:xfrm>
            <a:prstGeom prst="rect">
              <a:avLst/>
            </a:prstGeom>
            <a:noFill/>
            <a:ln w="9525" cap="flat" cmpd="sng">
              <a:solidFill>
                <a:srgbClr val="000000"/>
              </a:solidFill>
              <a:prstDash val="solid"/>
              <a:round/>
              <a:headEnd type="none" w="sm" len="sm"/>
              <a:tailEnd type="none" w="sm" len="sm"/>
            </a:ln>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72"/>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55</a:t>
            </a:fld>
            <a:endParaRPr/>
          </a:p>
        </p:txBody>
      </p:sp>
      <p:sp>
        <p:nvSpPr>
          <p:cNvPr id="871" name="Google Shape;871;p72"/>
          <p:cNvSpPr txBox="1"/>
          <p:nvPr/>
        </p:nvSpPr>
        <p:spPr>
          <a:xfrm>
            <a:off x="1676850" y="1991850"/>
            <a:ext cx="5790300" cy="11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Fira Sans"/>
                <a:ea typeface="Fira Sans"/>
                <a:cs typeface="Fira Sans"/>
                <a:sym typeface="Fira Sans"/>
              </a:rPr>
              <a:t>Next Steps</a:t>
            </a:r>
            <a:endParaRPr sz="3600" b="1">
              <a:solidFill>
                <a:srgbClr val="FFFFFF"/>
              </a:solidFill>
              <a:latin typeface="Fira Sans"/>
              <a:ea typeface="Fira Sans"/>
              <a:cs typeface="Fira Sans"/>
              <a:sym typeface="Fira Sans"/>
            </a:endParaRPr>
          </a:p>
        </p:txBody>
      </p:sp>
      <p:grpSp>
        <p:nvGrpSpPr>
          <p:cNvPr id="872" name="Google Shape;872;p72"/>
          <p:cNvGrpSpPr/>
          <p:nvPr/>
        </p:nvGrpSpPr>
        <p:grpSpPr>
          <a:xfrm>
            <a:off x="4265683" y="1388324"/>
            <a:ext cx="612641" cy="603518"/>
            <a:chOff x="5983625" y="301625"/>
            <a:chExt cx="403000" cy="395050"/>
          </a:xfrm>
        </p:grpSpPr>
        <p:sp>
          <p:nvSpPr>
            <p:cNvPr id="873" name="Google Shape;873;p72"/>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74" name="Google Shape;874;p72"/>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75" name="Google Shape;875;p72"/>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76" name="Google Shape;876;p72"/>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77" name="Google Shape;877;p72"/>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78" name="Google Shape;878;p72"/>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79" name="Google Shape;879;p72"/>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80" name="Google Shape;880;p72"/>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81" name="Google Shape;881;p72"/>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82" name="Google Shape;882;p72"/>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83" name="Google Shape;883;p72"/>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84" name="Google Shape;884;p72"/>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85" name="Google Shape;885;p72"/>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86" name="Google Shape;886;p72"/>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87" name="Google Shape;887;p72"/>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88" name="Google Shape;888;p72"/>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89" name="Google Shape;889;p72"/>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90" name="Google Shape;890;p72"/>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91" name="Google Shape;891;p72"/>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892" name="Google Shape;892;p72"/>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3"/>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56</a:t>
            </a:fld>
            <a:endParaRPr/>
          </a:p>
        </p:txBody>
      </p:sp>
      <p:sp>
        <p:nvSpPr>
          <p:cNvPr id="898" name="Google Shape;898;p73"/>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Next Steps</a:t>
            </a:r>
            <a:endParaRPr/>
          </a:p>
        </p:txBody>
      </p:sp>
      <p:sp>
        <p:nvSpPr>
          <p:cNvPr id="899" name="Google Shape;899;p73"/>
          <p:cNvSpPr txBox="1">
            <a:spLocks noGrp="1"/>
          </p:cNvSpPr>
          <p:nvPr>
            <p:ph type="body" idx="4294967295"/>
          </p:nvPr>
        </p:nvSpPr>
        <p:spPr>
          <a:xfrm>
            <a:off x="1678200" y="1489500"/>
            <a:ext cx="5669100" cy="1112400"/>
          </a:xfrm>
          <a:prstGeom prst="rect">
            <a:avLst/>
          </a:prstGeom>
        </p:spPr>
        <p:txBody>
          <a:bodyPr spcFirstLastPara="1" wrap="square" lIns="91425" tIns="91425" rIns="91425" bIns="91425" anchor="t" anchorCtr="0">
            <a:noAutofit/>
          </a:bodyPr>
          <a:lstStyle/>
          <a:p>
            <a:pPr marL="457200" lvl="0" indent="-368300" rtl="0">
              <a:spcBef>
                <a:spcPts val="600"/>
              </a:spcBef>
              <a:spcAft>
                <a:spcPts val="0"/>
              </a:spcAft>
              <a:buSzPts val="2200"/>
              <a:buChar char="▫"/>
            </a:pPr>
            <a:r>
              <a:rPr lang="en"/>
              <a:t>Custom language model</a:t>
            </a:r>
            <a:endParaRPr/>
          </a:p>
          <a:p>
            <a:pPr marL="457200" lvl="0" indent="-368300" rtl="0">
              <a:spcBef>
                <a:spcPts val="0"/>
              </a:spcBef>
              <a:spcAft>
                <a:spcPts val="0"/>
              </a:spcAft>
              <a:buSzPts val="2200"/>
              <a:buChar char="▫"/>
            </a:pPr>
            <a:r>
              <a:rPr lang="en"/>
              <a:t>Support more language features</a:t>
            </a:r>
            <a:endParaRPr/>
          </a:p>
          <a:p>
            <a:pPr marL="457200" lvl="0" indent="-368300" rtl="0">
              <a:spcBef>
                <a:spcPts val="0"/>
              </a:spcBef>
              <a:spcAft>
                <a:spcPts val="0"/>
              </a:spcAft>
              <a:buSzPts val="2200"/>
              <a:buChar char="▫"/>
            </a:pPr>
            <a:r>
              <a:rPr lang="en"/>
              <a:t>User Evaluation</a:t>
            </a:r>
            <a:endParaRPr/>
          </a:p>
          <a:p>
            <a:pPr marL="457200" lvl="0" indent="-368300" rtl="0">
              <a:spcBef>
                <a:spcPts val="0"/>
              </a:spcBef>
              <a:spcAft>
                <a:spcPts val="0"/>
              </a:spcAft>
              <a:buSzPts val="2200"/>
              <a:buChar char="▫"/>
            </a:pPr>
            <a:r>
              <a:rPr lang="en"/>
              <a:t>Mobile App</a:t>
            </a:r>
            <a:endParaRPr/>
          </a:p>
          <a:p>
            <a:pPr marL="0" lvl="0" indent="0" rtl="0">
              <a:spcBef>
                <a:spcPts val="600"/>
              </a:spcBef>
              <a:spcAft>
                <a:spcPts val="0"/>
              </a:spcAft>
              <a:buNone/>
            </a:pPr>
            <a:endParaRPr/>
          </a:p>
          <a:p>
            <a:pPr marL="0" lvl="0" indent="0" rtl="0">
              <a:spcBef>
                <a:spcPts val="60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74"/>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57</a:t>
            </a:fld>
            <a:endParaRPr/>
          </a:p>
        </p:txBody>
      </p:sp>
      <p:sp>
        <p:nvSpPr>
          <p:cNvPr id="905" name="Google Shape;905;p74"/>
          <p:cNvSpPr txBox="1">
            <a:spLocks noGrp="1"/>
          </p:cNvSpPr>
          <p:nvPr>
            <p:ph type="title" idx="4294967295"/>
          </p:nvPr>
        </p:nvSpPr>
        <p:spPr>
          <a:xfrm>
            <a:off x="849000" y="3936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600"/>
              <a:t>Acknowledgements</a:t>
            </a:r>
            <a:endParaRPr sz="2600"/>
          </a:p>
        </p:txBody>
      </p:sp>
      <p:sp>
        <p:nvSpPr>
          <p:cNvPr id="906" name="Google Shape;906;p74"/>
          <p:cNvSpPr txBox="1">
            <a:spLocks noGrp="1"/>
          </p:cNvSpPr>
          <p:nvPr>
            <p:ph type="body" idx="4294967295"/>
          </p:nvPr>
        </p:nvSpPr>
        <p:spPr>
          <a:xfrm>
            <a:off x="1550850" y="1478925"/>
            <a:ext cx="6042300" cy="1112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Dr Kelly Blincoe - Primary Supervisor</a:t>
            </a:r>
            <a:endParaRPr/>
          </a:p>
          <a:p>
            <a:pPr marL="0" lvl="0" indent="0" rtl="0">
              <a:spcBef>
                <a:spcPts val="600"/>
              </a:spcBef>
              <a:spcAft>
                <a:spcPts val="0"/>
              </a:spcAft>
              <a:buNone/>
            </a:pPr>
            <a:r>
              <a:rPr lang="en"/>
              <a:t>Dr Catherine Watson - Secondary Supervisor</a:t>
            </a:r>
            <a:endParaRPr/>
          </a:p>
          <a:p>
            <a:pPr marL="0" lvl="0" indent="0" rtl="0">
              <a:spcBef>
                <a:spcPts val="60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75"/>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58</a:t>
            </a:fld>
            <a:endParaRPr/>
          </a:p>
        </p:txBody>
      </p:sp>
      <p:sp>
        <p:nvSpPr>
          <p:cNvPr id="912" name="Google Shape;912;p75"/>
          <p:cNvSpPr txBox="1">
            <a:spLocks noGrp="1"/>
          </p:cNvSpPr>
          <p:nvPr>
            <p:ph type="ctrTitle" idx="4294967295"/>
          </p:nvPr>
        </p:nvSpPr>
        <p:spPr>
          <a:xfrm>
            <a:off x="648025" y="2726350"/>
            <a:ext cx="78483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7200"/>
              <a:t>Thanks!</a:t>
            </a:r>
            <a:endParaRPr sz="7200"/>
          </a:p>
        </p:txBody>
      </p:sp>
      <p:sp>
        <p:nvSpPr>
          <p:cNvPr id="913" name="Google Shape;913;p75"/>
          <p:cNvSpPr/>
          <p:nvPr/>
        </p:nvSpPr>
        <p:spPr>
          <a:xfrm>
            <a:off x="4890385" y="2502562"/>
            <a:ext cx="268730" cy="25659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14" name="Google Shape;914;p75"/>
          <p:cNvGrpSpPr/>
          <p:nvPr/>
        </p:nvGrpSpPr>
        <p:grpSpPr>
          <a:xfrm>
            <a:off x="4556818" y="1061717"/>
            <a:ext cx="1151330" cy="1151646"/>
            <a:chOff x="6654650" y="3665275"/>
            <a:chExt cx="409100" cy="409125"/>
          </a:xfrm>
        </p:grpSpPr>
        <p:sp>
          <p:nvSpPr>
            <p:cNvPr id="915" name="Google Shape;915;p75"/>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8E7CC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6" name="Google Shape;916;p75"/>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8E7CC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17" name="Google Shape;917;p75"/>
          <p:cNvGrpSpPr/>
          <p:nvPr/>
        </p:nvGrpSpPr>
        <p:grpSpPr>
          <a:xfrm rot="1056994">
            <a:off x="3446962" y="1967086"/>
            <a:ext cx="760645" cy="760759"/>
            <a:chOff x="570875" y="4322250"/>
            <a:chExt cx="443300" cy="443325"/>
          </a:xfrm>
        </p:grpSpPr>
        <p:sp>
          <p:nvSpPr>
            <p:cNvPr id="918" name="Google Shape;918;p75"/>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9" name="Google Shape;919;p75"/>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0" name="Google Shape;920;p75"/>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1" name="Google Shape;921;p75"/>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B1E1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22" name="Google Shape;922;p75"/>
          <p:cNvSpPr/>
          <p:nvPr/>
        </p:nvSpPr>
        <p:spPr>
          <a:xfrm rot="2466893">
            <a:off x="3532597" y="1284781"/>
            <a:ext cx="373377" cy="3565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3" name="Google Shape;923;p75"/>
          <p:cNvSpPr/>
          <p:nvPr/>
        </p:nvSpPr>
        <p:spPr>
          <a:xfrm rot="-1609499">
            <a:off x="4078673" y="1509092"/>
            <a:ext cx="268723" cy="25658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4" name="Google Shape;924;p75"/>
          <p:cNvSpPr/>
          <p:nvPr/>
        </p:nvSpPr>
        <p:spPr>
          <a:xfrm rot="2926106">
            <a:off x="5707906" y="1712356"/>
            <a:ext cx="201218" cy="192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5" name="Google Shape;925;p75"/>
          <p:cNvSpPr/>
          <p:nvPr/>
        </p:nvSpPr>
        <p:spPr>
          <a:xfrm rot="-1609636">
            <a:off x="4753339" y="782531"/>
            <a:ext cx="181288" cy="173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3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6" name="Google Shape;926;p75"/>
          <p:cNvSpPr txBox="1">
            <a:spLocks noGrp="1"/>
          </p:cNvSpPr>
          <p:nvPr>
            <p:ph type="title" idx="4294967295"/>
          </p:nvPr>
        </p:nvSpPr>
        <p:spPr>
          <a:xfrm>
            <a:off x="849000" y="3670200"/>
            <a:ext cx="7446000" cy="66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Question Time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3"/>
          <p:cNvSpPr txBox="1">
            <a:spLocks noGrp="1"/>
          </p:cNvSpPr>
          <p:nvPr>
            <p:ph type="subTitle" idx="4294967295"/>
          </p:nvPr>
        </p:nvSpPr>
        <p:spPr>
          <a:xfrm>
            <a:off x="907050" y="1247135"/>
            <a:ext cx="7329900" cy="2988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Mouse and Keyboard</a:t>
            </a:r>
            <a:endParaRPr sz="3000">
              <a:latin typeface="Fira Sans"/>
              <a:ea typeface="Fira Sans"/>
              <a:cs typeface="Fira Sans"/>
              <a:sym typeface="Fira Sans"/>
            </a:endParaRPr>
          </a:p>
          <a:p>
            <a:pPr marL="457200" lvl="0" indent="0" algn="ctr" rtl="0">
              <a:spcBef>
                <a:spcPts val="600"/>
              </a:spcBef>
              <a:spcAft>
                <a:spcPts val="0"/>
              </a:spcAft>
              <a:buNone/>
            </a:pPr>
            <a:endParaRPr sz="2400"/>
          </a:p>
          <a:p>
            <a:pPr marL="0" lvl="0" indent="0" algn="ctr" rtl="0">
              <a:spcBef>
                <a:spcPts val="600"/>
              </a:spcBef>
              <a:spcAft>
                <a:spcPts val="0"/>
              </a:spcAft>
              <a:buNone/>
            </a:pPr>
            <a:r>
              <a:rPr lang="en" sz="2400"/>
              <a:t>Imagine using a computer without them!</a:t>
            </a:r>
            <a:endParaRPr sz="2400"/>
          </a:p>
          <a:p>
            <a:pPr marL="0" lvl="0" indent="0" algn="l" rtl="0">
              <a:spcBef>
                <a:spcPts val="600"/>
              </a:spcBef>
              <a:spcAft>
                <a:spcPts val="0"/>
              </a:spcAft>
              <a:buNone/>
            </a:pPr>
            <a:endParaRPr sz="2400"/>
          </a:p>
          <a:p>
            <a:pPr marL="0" lvl="0" indent="0" rtl="0">
              <a:spcBef>
                <a:spcPts val="600"/>
              </a:spcBef>
              <a:spcAft>
                <a:spcPts val="0"/>
              </a:spcAft>
              <a:buNone/>
            </a:pPr>
            <a:endParaRPr sz="2400"/>
          </a:p>
          <a:p>
            <a:pPr marL="0" lvl="0" indent="0" rtl="0">
              <a:spcBef>
                <a:spcPts val="600"/>
              </a:spcBef>
              <a:spcAft>
                <a:spcPts val="0"/>
              </a:spcAft>
              <a:buNone/>
            </a:pPr>
            <a:endParaRPr sz="2400"/>
          </a:p>
          <a:p>
            <a:pPr marL="0" lvl="0" indent="0" rtl="0">
              <a:spcBef>
                <a:spcPts val="600"/>
              </a:spcBef>
              <a:spcAft>
                <a:spcPts val="0"/>
              </a:spcAft>
              <a:buNone/>
            </a:pPr>
            <a:endParaRPr sz="2400"/>
          </a:p>
        </p:txBody>
      </p:sp>
      <p:sp>
        <p:nvSpPr>
          <p:cNvPr id="392" name="Google Shape;392;p23"/>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a:t>
            </a:fld>
            <a:endParaRPr/>
          </a:p>
        </p:txBody>
      </p:sp>
      <p:sp>
        <p:nvSpPr>
          <p:cNvPr id="393" name="Google Shape;393;p23"/>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Motivation</a:t>
            </a:r>
            <a:endParaRPr sz="1800" b="1">
              <a:solidFill>
                <a:srgbClr val="FFFFFF"/>
              </a:solidFill>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4"/>
          <p:cNvSpPr txBox="1">
            <a:spLocks noGrp="1"/>
          </p:cNvSpPr>
          <p:nvPr>
            <p:ph type="subTitle" idx="4294967295"/>
          </p:nvPr>
        </p:nvSpPr>
        <p:spPr>
          <a:xfrm>
            <a:off x="907050" y="1247135"/>
            <a:ext cx="7329900" cy="2988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The Software Developer</a:t>
            </a:r>
            <a:endParaRPr sz="3000">
              <a:latin typeface="Fira Sans"/>
              <a:ea typeface="Fira Sans"/>
              <a:cs typeface="Fira Sans"/>
              <a:sym typeface="Fira Sans"/>
            </a:endParaRPr>
          </a:p>
          <a:p>
            <a:pPr marL="457200" lvl="0" indent="-381000" rtl="0">
              <a:spcBef>
                <a:spcPts val="600"/>
              </a:spcBef>
              <a:spcAft>
                <a:spcPts val="0"/>
              </a:spcAft>
              <a:buSzPts val="2400"/>
              <a:buChar char="▫"/>
            </a:pPr>
            <a:r>
              <a:rPr lang="en" sz="2400">
                <a:solidFill>
                  <a:schemeClr val="lt1"/>
                </a:solidFill>
              </a:rPr>
              <a:t>Computer-oriented occupation</a:t>
            </a:r>
            <a:endParaRPr sz="2400"/>
          </a:p>
          <a:p>
            <a:pPr marL="457200" lvl="0" indent="-381000" rtl="0">
              <a:spcBef>
                <a:spcPts val="0"/>
              </a:spcBef>
              <a:spcAft>
                <a:spcPts val="0"/>
              </a:spcAft>
              <a:buSzPts val="2400"/>
              <a:buChar char="▫"/>
            </a:pPr>
            <a:r>
              <a:rPr lang="en" sz="2400"/>
              <a:t>Livelihood dependent on code ability</a:t>
            </a:r>
            <a:endParaRPr sz="2400"/>
          </a:p>
          <a:p>
            <a:pPr marL="0" lvl="0" indent="0" rtl="0">
              <a:spcBef>
                <a:spcPts val="600"/>
              </a:spcBef>
              <a:spcAft>
                <a:spcPts val="0"/>
              </a:spcAft>
              <a:buNone/>
            </a:pPr>
            <a:endParaRPr sz="2400"/>
          </a:p>
          <a:p>
            <a:pPr marL="457200" lvl="0" indent="-381000" rtl="0">
              <a:spcBef>
                <a:spcPts val="600"/>
              </a:spcBef>
              <a:spcAft>
                <a:spcPts val="0"/>
              </a:spcAft>
              <a:buSzPts val="2400"/>
              <a:buChar char="▫"/>
            </a:pPr>
            <a:r>
              <a:rPr lang="en" sz="2400"/>
              <a:t>Heavy Mouse and Keyboard use</a:t>
            </a:r>
            <a:endParaRPr sz="2400"/>
          </a:p>
          <a:p>
            <a:pPr marL="914400" lvl="1" indent="-381000" rtl="0">
              <a:spcBef>
                <a:spcPts val="0"/>
              </a:spcBef>
              <a:spcAft>
                <a:spcPts val="0"/>
              </a:spcAft>
              <a:buSzPts val="2400"/>
              <a:buChar char="▪"/>
            </a:pPr>
            <a:r>
              <a:rPr lang="en" sz="2400"/>
              <a:t>Repetitive Strain Injuries (RSI)</a:t>
            </a:r>
            <a:endParaRPr sz="2400"/>
          </a:p>
          <a:p>
            <a:pPr marL="0" lvl="0" indent="0" rtl="0">
              <a:spcBef>
                <a:spcPts val="600"/>
              </a:spcBef>
              <a:spcAft>
                <a:spcPts val="0"/>
              </a:spcAft>
              <a:buNone/>
            </a:pPr>
            <a:endParaRPr sz="2400"/>
          </a:p>
        </p:txBody>
      </p:sp>
      <p:sp>
        <p:nvSpPr>
          <p:cNvPr id="399" name="Google Shape;399;p24"/>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a:t>
            </a:fld>
            <a:endParaRPr/>
          </a:p>
        </p:txBody>
      </p:sp>
      <p:sp>
        <p:nvSpPr>
          <p:cNvPr id="400" name="Google Shape;400;p24"/>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Motivation</a:t>
            </a:r>
            <a:endParaRPr sz="1800" b="1">
              <a:solidFill>
                <a:srgbClr val="FFFFFF"/>
              </a:solidFill>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5"/>
          <p:cNvSpPr txBox="1">
            <a:spLocks noGrp="1"/>
          </p:cNvSpPr>
          <p:nvPr>
            <p:ph type="subTitle" idx="4294967295"/>
          </p:nvPr>
        </p:nvSpPr>
        <p:spPr>
          <a:xfrm>
            <a:off x="907050" y="1247135"/>
            <a:ext cx="7329900" cy="2988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Repetitive Strain Injuries (RSIs)</a:t>
            </a:r>
            <a:endParaRPr sz="3000">
              <a:latin typeface="Fira Sans"/>
              <a:ea typeface="Fira Sans"/>
              <a:cs typeface="Fira Sans"/>
              <a:sym typeface="Fira Sans"/>
            </a:endParaRPr>
          </a:p>
          <a:p>
            <a:pPr marL="457200" lvl="0" indent="-381000" rtl="0">
              <a:spcBef>
                <a:spcPts val="600"/>
              </a:spcBef>
              <a:spcAft>
                <a:spcPts val="0"/>
              </a:spcAft>
              <a:buSzPts val="2400"/>
              <a:buChar char="▫"/>
            </a:pPr>
            <a:r>
              <a:rPr lang="en" sz="2400">
                <a:solidFill>
                  <a:schemeClr val="lt1"/>
                </a:solidFill>
              </a:rPr>
              <a:t>Pain and discomfort</a:t>
            </a:r>
            <a:endParaRPr sz="2400">
              <a:solidFill>
                <a:schemeClr val="lt1"/>
              </a:solidFill>
            </a:endParaRPr>
          </a:p>
          <a:p>
            <a:pPr marL="457200" lvl="0" indent="-381000" rtl="0">
              <a:spcBef>
                <a:spcPts val="0"/>
              </a:spcBef>
              <a:spcAft>
                <a:spcPts val="0"/>
              </a:spcAft>
              <a:buClr>
                <a:schemeClr val="lt1"/>
              </a:buClr>
              <a:buSzPts val="2400"/>
              <a:buChar char="▫"/>
            </a:pPr>
            <a:r>
              <a:rPr lang="en" sz="2400">
                <a:solidFill>
                  <a:schemeClr val="lt1"/>
                </a:solidFill>
              </a:rPr>
              <a:t>From repeated, strenuous activity</a:t>
            </a:r>
            <a:endParaRPr sz="2400">
              <a:solidFill>
                <a:schemeClr val="lt1"/>
              </a:solidFill>
            </a:endParaRPr>
          </a:p>
          <a:p>
            <a:pPr marL="457200" lvl="0" indent="-381000" rtl="0">
              <a:spcBef>
                <a:spcPts val="0"/>
              </a:spcBef>
              <a:spcAft>
                <a:spcPts val="0"/>
              </a:spcAft>
              <a:buSzPts val="2400"/>
              <a:buChar char="▫"/>
            </a:pPr>
            <a:r>
              <a:rPr lang="en" sz="2400">
                <a:solidFill>
                  <a:schemeClr val="lt1"/>
                </a:solidFill>
              </a:rPr>
              <a:t>Carpal Tunnel, Lateral Epicondylitis, Tendonitis</a:t>
            </a:r>
            <a:endParaRPr sz="2400"/>
          </a:p>
          <a:p>
            <a:pPr marL="457200" lvl="0" indent="-381000" rtl="0">
              <a:spcBef>
                <a:spcPts val="0"/>
              </a:spcBef>
              <a:spcAft>
                <a:spcPts val="0"/>
              </a:spcAft>
              <a:buSzPts val="2400"/>
              <a:buChar char="▫"/>
            </a:pPr>
            <a:r>
              <a:rPr lang="en" sz="2400"/>
              <a:t>4-6 hours a day on mouse and keyboard greatly increases RSI risk</a:t>
            </a:r>
            <a:r>
              <a:rPr lang="en" sz="2400" baseline="30000"/>
              <a:t>1</a:t>
            </a:r>
            <a:endParaRPr sz="2400" baseline="30000"/>
          </a:p>
          <a:p>
            <a:pPr marL="0" lvl="0" indent="0" rtl="0">
              <a:spcBef>
                <a:spcPts val="600"/>
              </a:spcBef>
              <a:spcAft>
                <a:spcPts val="0"/>
              </a:spcAft>
              <a:buNone/>
            </a:pPr>
            <a:endParaRPr sz="2400"/>
          </a:p>
        </p:txBody>
      </p:sp>
      <p:sp>
        <p:nvSpPr>
          <p:cNvPr id="406" name="Google Shape;406;p25"/>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a:t>
            </a:fld>
            <a:endParaRPr/>
          </a:p>
        </p:txBody>
      </p:sp>
      <p:sp>
        <p:nvSpPr>
          <p:cNvPr id="407" name="Google Shape;407;p25"/>
          <p:cNvSpPr txBox="1"/>
          <p:nvPr/>
        </p:nvSpPr>
        <p:spPr>
          <a:xfrm>
            <a:off x="659100" y="4558850"/>
            <a:ext cx="7825800" cy="49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 B. M. Blatter and P. M. Bongers, "Duration of computer use and mouse use in relation to musculoskeletal disorders of neck or upper limb," International Journal of Industrial Ergonomics, vol. 30, (4), pp. 295-306, 2002.</a:t>
            </a:r>
            <a:endParaRPr sz="1200">
              <a:solidFill>
                <a:schemeClr val="dk1"/>
              </a:solidFill>
              <a:latin typeface="Roboto"/>
              <a:ea typeface="Roboto"/>
              <a:cs typeface="Roboto"/>
              <a:sym typeface="Roboto"/>
            </a:endParaRPr>
          </a:p>
          <a:p>
            <a:pPr marL="0" lvl="0" indent="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spcBef>
                <a:spcPts val="0"/>
              </a:spcBef>
              <a:spcAft>
                <a:spcPts val="0"/>
              </a:spcAft>
              <a:buNone/>
            </a:pPr>
            <a:endParaRPr/>
          </a:p>
        </p:txBody>
      </p:sp>
      <p:sp>
        <p:nvSpPr>
          <p:cNvPr id="408" name="Google Shape;408;p25"/>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Motivation</a:t>
            </a:r>
            <a:endParaRPr sz="1800" b="1">
              <a:solidFill>
                <a:srgbClr val="FFFFFF"/>
              </a:solidFill>
              <a:latin typeface="Fira Sans"/>
              <a:ea typeface="Fira Sans"/>
              <a:cs typeface="Fira Sans"/>
              <a:sym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6"/>
          <p:cNvSpPr txBox="1">
            <a:spLocks noGrp="1"/>
          </p:cNvSpPr>
          <p:nvPr>
            <p:ph type="subTitle" idx="4294967295"/>
          </p:nvPr>
        </p:nvSpPr>
        <p:spPr>
          <a:xfrm>
            <a:off x="601950" y="1247100"/>
            <a:ext cx="7940100" cy="2988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a:latin typeface="Fira Sans"/>
                <a:ea typeface="Fira Sans"/>
                <a:cs typeface="Fira Sans"/>
                <a:sym typeface="Fira Sans"/>
              </a:rPr>
              <a:t>How to reduce RSI risk?</a:t>
            </a:r>
            <a:endParaRPr sz="3000">
              <a:latin typeface="Fira Sans"/>
              <a:ea typeface="Fira Sans"/>
              <a:cs typeface="Fira Sans"/>
              <a:sym typeface="Fira Sans"/>
            </a:endParaRPr>
          </a:p>
          <a:p>
            <a:pPr marL="457200" lvl="0" indent="-381000" rtl="0">
              <a:spcBef>
                <a:spcPts val="600"/>
              </a:spcBef>
              <a:spcAft>
                <a:spcPts val="0"/>
              </a:spcAft>
              <a:buSzPts val="2400"/>
              <a:buChar char="▫"/>
            </a:pPr>
            <a:r>
              <a:rPr lang="en" sz="2400">
                <a:solidFill>
                  <a:schemeClr val="lt1"/>
                </a:solidFill>
              </a:rPr>
              <a:t>Limit reliance on physical interaction</a:t>
            </a:r>
            <a:endParaRPr sz="2400">
              <a:solidFill>
                <a:schemeClr val="lt1"/>
              </a:solidFill>
            </a:endParaRPr>
          </a:p>
          <a:p>
            <a:pPr marL="457200" lvl="0" indent="-381000" rtl="0">
              <a:spcBef>
                <a:spcPts val="0"/>
              </a:spcBef>
              <a:spcAft>
                <a:spcPts val="0"/>
              </a:spcAft>
              <a:buClr>
                <a:schemeClr val="lt1"/>
              </a:buClr>
              <a:buSzPts val="2400"/>
              <a:buChar char="▫"/>
            </a:pPr>
            <a:r>
              <a:rPr lang="en" sz="2400">
                <a:solidFill>
                  <a:schemeClr val="lt1"/>
                </a:solidFill>
              </a:rPr>
              <a:t>Reduce dependence on mouse and keyboard</a:t>
            </a:r>
            <a:endParaRPr sz="2400"/>
          </a:p>
          <a:p>
            <a:pPr marL="457200" lvl="0" indent="0" rtl="0">
              <a:spcBef>
                <a:spcPts val="600"/>
              </a:spcBef>
              <a:spcAft>
                <a:spcPts val="0"/>
              </a:spcAft>
              <a:buNone/>
            </a:pPr>
            <a:endParaRPr sz="2400"/>
          </a:p>
          <a:p>
            <a:pPr marL="0" lvl="0" indent="0" rtl="0">
              <a:spcBef>
                <a:spcPts val="600"/>
              </a:spcBef>
              <a:spcAft>
                <a:spcPts val="0"/>
              </a:spcAft>
              <a:buNone/>
            </a:pPr>
            <a:endParaRPr sz="2400"/>
          </a:p>
          <a:p>
            <a:pPr marL="0" lvl="0" indent="0" rtl="0">
              <a:spcBef>
                <a:spcPts val="600"/>
              </a:spcBef>
              <a:spcAft>
                <a:spcPts val="0"/>
              </a:spcAft>
              <a:buNone/>
            </a:pPr>
            <a:endParaRPr sz="2400"/>
          </a:p>
        </p:txBody>
      </p:sp>
      <p:sp>
        <p:nvSpPr>
          <p:cNvPr id="414" name="Google Shape;414;p26"/>
          <p:cNvSpPr txBox="1">
            <a:spLocks noGrp="1"/>
          </p:cNvSpPr>
          <p:nvPr>
            <p:ph type="sldNum" idx="12"/>
          </p:nvPr>
        </p:nvSpPr>
        <p:spPr>
          <a:xfrm>
            <a:off x="8540298" y="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a:t>
            </a:fld>
            <a:endParaRPr/>
          </a:p>
        </p:txBody>
      </p:sp>
      <p:sp>
        <p:nvSpPr>
          <p:cNvPr id="415" name="Google Shape;415;p26"/>
          <p:cNvSpPr txBox="1"/>
          <p:nvPr/>
        </p:nvSpPr>
        <p:spPr>
          <a:xfrm>
            <a:off x="914404" y="393606"/>
            <a:ext cx="7315200" cy="8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a:ea typeface="Fira Sans"/>
                <a:cs typeface="Fira Sans"/>
                <a:sym typeface="Fira Sans"/>
              </a:rPr>
              <a:t>Motivation</a:t>
            </a:r>
            <a:endParaRPr sz="1800" b="1">
              <a:solidFill>
                <a:srgbClr val="FFFFFF"/>
              </a:solidFill>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name="Verg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1160</Words>
  <Application>Microsoft Macintosh PowerPoint</Application>
  <PresentationFormat>On-screen Show (16:9)</PresentationFormat>
  <Paragraphs>331</Paragraphs>
  <Slides>58</Slides>
  <Notes>58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Fira Sans</vt:lpstr>
      <vt:lpstr>Roboto</vt:lpstr>
      <vt:lpstr>Roboto Light</vt:lpstr>
      <vt:lpstr>Calibri</vt:lpstr>
      <vt:lpstr>Arial</vt:lpstr>
      <vt:lpstr>Fira Sans Light</vt:lpstr>
      <vt:lpstr>Verges template</vt:lpstr>
      <vt:lpstr>PowerPoint Presentation</vt:lpstr>
      <vt:lpstr>PowerPoint Presentation</vt:lpstr>
      <vt:lpstr>Project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Features</vt:lpstr>
      <vt:lpstr>“Switch to Fraser”</vt:lpstr>
      <vt:lpstr>Project Development</vt:lpstr>
      <vt:lpstr>PowerPoint Presentation</vt:lpstr>
      <vt:lpstr>Application Design</vt:lpstr>
      <vt:lpstr>Application Design</vt:lpstr>
      <vt:lpstr>Application Design</vt:lpstr>
      <vt:lpstr>Application Design</vt:lpstr>
      <vt:lpstr>Application Design</vt:lpstr>
      <vt:lpstr>Dialogflow</vt:lpstr>
      <vt:lpstr>Application Design</vt:lpstr>
      <vt:lpstr>Application Design</vt:lpstr>
      <vt:lpstr>Application Design</vt:lpstr>
      <vt:lpstr>Application Design</vt:lpstr>
      <vt:lpstr>Application Design</vt:lpstr>
      <vt:lpstr>Application Design</vt:lpstr>
      <vt:lpstr>Application Design</vt:lpstr>
      <vt:lpstr>Application Design</vt:lpstr>
      <vt:lpstr>PowerPoint Presentation</vt:lpstr>
      <vt:lpstr>User Study</vt:lpstr>
      <vt:lpstr>PowerPoint Presentation</vt:lpstr>
      <vt:lpstr>User Study</vt:lpstr>
      <vt:lpstr>User Study</vt:lpstr>
      <vt:lpstr>User Study</vt:lpstr>
      <vt:lpstr>User Study</vt:lpstr>
      <vt:lpstr>PowerPoint Presentation</vt:lpstr>
      <vt:lpstr>Evaluation</vt:lpstr>
      <vt:lpstr>Evaluation</vt:lpstr>
      <vt:lpstr>Evaluation</vt:lpstr>
      <vt:lpstr>PowerPoint Presentation</vt:lpstr>
      <vt:lpstr>Next Steps</vt:lpstr>
      <vt:lpstr>Acknowledgements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Max Griffith</cp:lastModifiedBy>
  <cp:revision>1</cp:revision>
  <dcterms:modified xsi:type="dcterms:W3CDTF">2018-10-11T01:47:15Z</dcterms:modified>
</cp:coreProperties>
</file>